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7"/>
  </p:notesMasterIdLst>
  <p:sldIdLst>
    <p:sldId id="256" r:id="rId2"/>
    <p:sldId id="753" r:id="rId3"/>
    <p:sldId id="754" r:id="rId4"/>
    <p:sldId id="755" r:id="rId5"/>
    <p:sldId id="7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EAE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146EA-A04C-49D2-AF7B-2A7A12F1CA34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5E34E-D409-4E21-B1AE-BD7951EE54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837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c5b6df71fc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c5b6df71fc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1000" y="1708184"/>
            <a:ext cx="6896000" cy="284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967" y="4550617"/>
            <a:ext cx="6896000" cy="59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420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 txBox="1">
            <a:spLocks noGrp="1"/>
          </p:cNvSpPr>
          <p:nvPr>
            <p:ph type="title" hasCustomPrompt="1"/>
          </p:nvPr>
        </p:nvSpPr>
        <p:spPr>
          <a:xfrm>
            <a:off x="1727533" y="2808633"/>
            <a:ext cx="8736800" cy="192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56" name="Google Shape;156;p11"/>
          <p:cNvSpPr txBox="1">
            <a:spLocks noGrp="1"/>
          </p:cNvSpPr>
          <p:nvPr>
            <p:ph type="body" idx="1"/>
          </p:nvPr>
        </p:nvSpPr>
        <p:spPr>
          <a:xfrm>
            <a:off x="1727533" y="4734500"/>
            <a:ext cx="8736800" cy="6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57" name="Google Shape;157;p11"/>
          <p:cNvSpPr/>
          <p:nvPr/>
        </p:nvSpPr>
        <p:spPr>
          <a:xfrm flipH="1">
            <a:off x="9400499" y="2581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8" name="Google Shape;158;p11"/>
          <p:cNvSpPr/>
          <p:nvPr/>
        </p:nvSpPr>
        <p:spPr>
          <a:xfrm flipH="1">
            <a:off x="2335399" y="1053484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1"/>
          <p:cNvSpPr/>
          <p:nvPr/>
        </p:nvSpPr>
        <p:spPr>
          <a:xfrm flipH="1">
            <a:off x="10224599" y="57154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60" name="Google Shape;160;p11"/>
          <p:cNvGrpSpPr/>
          <p:nvPr/>
        </p:nvGrpSpPr>
        <p:grpSpPr>
          <a:xfrm flipH="1">
            <a:off x="1206165" y="458648"/>
            <a:ext cx="521368" cy="521368"/>
            <a:chOff x="4238099" y="308824"/>
            <a:chExt cx="391026" cy="391026"/>
          </a:xfrm>
        </p:grpSpPr>
        <p:cxnSp>
          <p:nvCxnSpPr>
            <p:cNvPr id="161" name="Google Shape;161;p11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2" name="Google Shape;162;p11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" name="Google Shape;163;p11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4" name="Google Shape;164;p11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65" name="Google Shape;165;p11"/>
          <p:cNvGrpSpPr/>
          <p:nvPr/>
        </p:nvGrpSpPr>
        <p:grpSpPr>
          <a:xfrm flipH="1">
            <a:off x="6392832" y="5809032"/>
            <a:ext cx="521368" cy="521368"/>
            <a:chOff x="4238099" y="308824"/>
            <a:chExt cx="391026" cy="391026"/>
          </a:xfrm>
        </p:grpSpPr>
        <p:cxnSp>
          <p:nvCxnSpPr>
            <p:cNvPr id="166" name="Google Shape;166;p11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11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11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11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0" name="Google Shape;170;p11"/>
          <p:cNvGrpSpPr/>
          <p:nvPr/>
        </p:nvGrpSpPr>
        <p:grpSpPr>
          <a:xfrm flipH="1">
            <a:off x="11102199" y="2808632"/>
            <a:ext cx="521368" cy="521368"/>
            <a:chOff x="4238099" y="308824"/>
            <a:chExt cx="391026" cy="391026"/>
          </a:xfrm>
        </p:grpSpPr>
        <p:cxnSp>
          <p:nvCxnSpPr>
            <p:cNvPr id="171" name="Google Shape;171;p11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11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3" name="Google Shape;173;p11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4" name="Google Shape;174;p11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5" name="Google Shape;175;p11"/>
          <p:cNvSpPr/>
          <p:nvPr/>
        </p:nvSpPr>
        <p:spPr>
          <a:xfrm flipH="1">
            <a:off x="577365" y="5017267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8798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698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13"/>
          <p:cNvSpPr txBox="1">
            <a:spLocks noGrp="1"/>
          </p:cNvSpPr>
          <p:nvPr>
            <p:ph type="title" idx="2" hasCustomPrompt="1"/>
          </p:nvPr>
        </p:nvSpPr>
        <p:spPr>
          <a:xfrm>
            <a:off x="1097367" y="2401800"/>
            <a:ext cx="1299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80" name="Google Shape;180;p13"/>
          <p:cNvSpPr txBox="1">
            <a:spLocks noGrp="1"/>
          </p:cNvSpPr>
          <p:nvPr>
            <p:ph type="title" idx="3"/>
          </p:nvPr>
        </p:nvSpPr>
        <p:spPr>
          <a:xfrm>
            <a:off x="2599767" y="2074400"/>
            <a:ext cx="34012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181" name="Google Shape;181;p13"/>
          <p:cNvSpPr txBox="1">
            <a:spLocks noGrp="1"/>
          </p:cNvSpPr>
          <p:nvPr>
            <p:ph type="subTitle" idx="1"/>
          </p:nvPr>
        </p:nvSpPr>
        <p:spPr>
          <a:xfrm>
            <a:off x="2599767" y="2620400"/>
            <a:ext cx="34012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3"/>
          <p:cNvSpPr txBox="1">
            <a:spLocks noGrp="1"/>
          </p:cNvSpPr>
          <p:nvPr>
            <p:ph type="title" idx="4" hasCustomPrompt="1"/>
          </p:nvPr>
        </p:nvSpPr>
        <p:spPr>
          <a:xfrm>
            <a:off x="6197567" y="2401800"/>
            <a:ext cx="1299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83" name="Google Shape;183;p13"/>
          <p:cNvSpPr txBox="1">
            <a:spLocks noGrp="1"/>
          </p:cNvSpPr>
          <p:nvPr>
            <p:ph type="title" idx="5"/>
          </p:nvPr>
        </p:nvSpPr>
        <p:spPr>
          <a:xfrm>
            <a:off x="7693369" y="2074400"/>
            <a:ext cx="34012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184" name="Google Shape;184;p13"/>
          <p:cNvSpPr txBox="1">
            <a:spLocks noGrp="1"/>
          </p:cNvSpPr>
          <p:nvPr>
            <p:ph type="subTitle" idx="6"/>
          </p:nvPr>
        </p:nvSpPr>
        <p:spPr>
          <a:xfrm>
            <a:off x="7693369" y="2620400"/>
            <a:ext cx="34012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13"/>
          <p:cNvSpPr txBox="1">
            <a:spLocks noGrp="1"/>
          </p:cNvSpPr>
          <p:nvPr>
            <p:ph type="title" idx="7" hasCustomPrompt="1"/>
          </p:nvPr>
        </p:nvSpPr>
        <p:spPr>
          <a:xfrm>
            <a:off x="1097367" y="4687700"/>
            <a:ext cx="1299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86" name="Google Shape;186;p13"/>
          <p:cNvSpPr txBox="1">
            <a:spLocks noGrp="1"/>
          </p:cNvSpPr>
          <p:nvPr>
            <p:ph type="title" idx="8"/>
          </p:nvPr>
        </p:nvSpPr>
        <p:spPr>
          <a:xfrm>
            <a:off x="2599767" y="4360300"/>
            <a:ext cx="34012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187" name="Google Shape;187;p13"/>
          <p:cNvSpPr txBox="1">
            <a:spLocks noGrp="1"/>
          </p:cNvSpPr>
          <p:nvPr>
            <p:ph type="subTitle" idx="9"/>
          </p:nvPr>
        </p:nvSpPr>
        <p:spPr>
          <a:xfrm>
            <a:off x="2599767" y="4906300"/>
            <a:ext cx="34012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3"/>
          <p:cNvSpPr txBox="1">
            <a:spLocks noGrp="1"/>
          </p:cNvSpPr>
          <p:nvPr>
            <p:ph type="title" idx="13" hasCustomPrompt="1"/>
          </p:nvPr>
        </p:nvSpPr>
        <p:spPr>
          <a:xfrm>
            <a:off x="6197567" y="4687700"/>
            <a:ext cx="1299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89" name="Google Shape;189;p13"/>
          <p:cNvSpPr txBox="1">
            <a:spLocks noGrp="1"/>
          </p:cNvSpPr>
          <p:nvPr>
            <p:ph type="title" idx="14"/>
          </p:nvPr>
        </p:nvSpPr>
        <p:spPr>
          <a:xfrm>
            <a:off x="7693369" y="4360300"/>
            <a:ext cx="34012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190" name="Google Shape;190;p13"/>
          <p:cNvSpPr txBox="1">
            <a:spLocks noGrp="1"/>
          </p:cNvSpPr>
          <p:nvPr>
            <p:ph type="subTitle" idx="15"/>
          </p:nvPr>
        </p:nvSpPr>
        <p:spPr>
          <a:xfrm>
            <a:off x="7693369" y="4906300"/>
            <a:ext cx="34012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91" name="Google Shape;191;p13"/>
          <p:cNvGrpSpPr/>
          <p:nvPr/>
        </p:nvGrpSpPr>
        <p:grpSpPr>
          <a:xfrm>
            <a:off x="264421" y="3338597"/>
            <a:ext cx="454164" cy="454164"/>
            <a:chOff x="4238099" y="308824"/>
            <a:chExt cx="391026" cy="391026"/>
          </a:xfrm>
        </p:grpSpPr>
        <p:cxnSp>
          <p:nvCxnSpPr>
            <p:cNvPr id="192" name="Google Shape;192;p1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3" name="Google Shape;193;p1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4" name="Google Shape;194;p1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5" name="Google Shape;195;p1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96" name="Google Shape;196;p13"/>
          <p:cNvGrpSpPr/>
          <p:nvPr/>
        </p:nvGrpSpPr>
        <p:grpSpPr>
          <a:xfrm>
            <a:off x="11461234" y="3985322"/>
            <a:ext cx="454164" cy="454164"/>
            <a:chOff x="4238099" y="308824"/>
            <a:chExt cx="391026" cy="391026"/>
          </a:xfrm>
        </p:grpSpPr>
        <p:cxnSp>
          <p:nvCxnSpPr>
            <p:cNvPr id="197" name="Google Shape;197;p1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8" name="Google Shape;198;p1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9" name="Google Shape;199;p1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0" name="Google Shape;200;p1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1" name="Google Shape;201;p13"/>
          <p:cNvGrpSpPr/>
          <p:nvPr/>
        </p:nvGrpSpPr>
        <p:grpSpPr>
          <a:xfrm>
            <a:off x="4925866" y="165262"/>
            <a:ext cx="454164" cy="454164"/>
            <a:chOff x="4238099" y="308824"/>
            <a:chExt cx="391026" cy="391026"/>
          </a:xfrm>
        </p:grpSpPr>
        <p:cxnSp>
          <p:nvCxnSpPr>
            <p:cNvPr id="202" name="Google Shape;202;p1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3" name="Google Shape;203;p1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4" name="Google Shape;204;p1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5" name="Google Shape;205;p1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06" name="Google Shape;206;p13"/>
          <p:cNvGrpSpPr/>
          <p:nvPr/>
        </p:nvGrpSpPr>
        <p:grpSpPr>
          <a:xfrm>
            <a:off x="8240366" y="6336262"/>
            <a:ext cx="454164" cy="454164"/>
            <a:chOff x="4238099" y="308824"/>
            <a:chExt cx="391026" cy="391026"/>
          </a:xfrm>
        </p:grpSpPr>
        <p:cxnSp>
          <p:nvCxnSpPr>
            <p:cNvPr id="207" name="Google Shape;207;p1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" name="Google Shape;208;p1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" name="Google Shape;209;p1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0" name="Google Shape;210;p1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283947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4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4"/>
          <p:cNvSpPr txBox="1">
            <a:spLocks noGrp="1"/>
          </p:cNvSpPr>
          <p:nvPr>
            <p:ph type="title" idx="2"/>
          </p:nvPr>
        </p:nvSpPr>
        <p:spPr>
          <a:xfrm>
            <a:off x="3269567" y="2078233"/>
            <a:ext cx="5652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14" name="Google Shape;214;p14"/>
          <p:cNvSpPr txBox="1">
            <a:spLocks noGrp="1"/>
          </p:cNvSpPr>
          <p:nvPr>
            <p:ph type="subTitle" idx="1"/>
          </p:nvPr>
        </p:nvSpPr>
        <p:spPr>
          <a:xfrm>
            <a:off x="3269567" y="2624233"/>
            <a:ext cx="56528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14"/>
          <p:cNvSpPr txBox="1">
            <a:spLocks noGrp="1"/>
          </p:cNvSpPr>
          <p:nvPr>
            <p:ph type="title" idx="3"/>
          </p:nvPr>
        </p:nvSpPr>
        <p:spPr>
          <a:xfrm>
            <a:off x="3269567" y="4031533"/>
            <a:ext cx="5652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16" name="Google Shape;216;p14"/>
          <p:cNvSpPr txBox="1">
            <a:spLocks noGrp="1"/>
          </p:cNvSpPr>
          <p:nvPr>
            <p:ph type="subTitle" idx="4"/>
          </p:nvPr>
        </p:nvSpPr>
        <p:spPr>
          <a:xfrm>
            <a:off x="3269567" y="4577533"/>
            <a:ext cx="56528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217" name="Google Shape;217;p14"/>
          <p:cNvGrpSpPr/>
          <p:nvPr/>
        </p:nvGrpSpPr>
        <p:grpSpPr>
          <a:xfrm>
            <a:off x="496799" y="3036562"/>
            <a:ext cx="454164" cy="454164"/>
            <a:chOff x="4238099" y="308824"/>
            <a:chExt cx="391026" cy="391026"/>
          </a:xfrm>
        </p:grpSpPr>
        <p:cxnSp>
          <p:nvCxnSpPr>
            <p:cNvPr id="218" name="Google Shape;218;p1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1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0" name="Google Shape;220;p1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1" name="Google Shape;221;p1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22" name="Google Shape;222;p14"/>
          <p:cNvGrpSpPr/>
          <p:nvPr/>
        </p:nvGrpSpPr>
        <p:grpSpPr>
          <a:xfrm>
            <a:off x="9469534" y="6252889"/>
            <a:ext cx="454164" cy="454164"/>
            <a:chOff x="4238099" y="308824"/>
            <a:chExt cx="391026" cy="391026"/>
          </a:xfrm>
        </p:grpSpPr>
        <p:cxnSp>
          <p:nvCxnSpPr>
            <p:cNvPr id="223" name="Google Shape;223;p1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4" name="Google Shape;224;p1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5" name="Google Shape;225;p1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6" name="Google Shape;226;p1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27" name="Google Shape;227;p14"/>
          <p:cNvGrpSpPr/>
          <p:nvPr/>
        </p:nvGrpSpPr>
        <p:grpSpPr>
          <a:xfrm>
            <a:off x="11592854" y="2007863"/>
            <a:ext cx="454164" cy="454164"/>
            <a:chOff x="4238099" y="308824"/>
            <a:chExt cx="391026" cy="391026"/>
          </a:xfrm>
        </p:grpSpPr>
        <p:cxnSp>
          <p:nvCxnSpPr>
            <p:cNvPr id="228" name="Google Shape;228;p1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9" name="Google Shape;229;p1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0" name="Google Shape;230;p1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1" name="Google Shape;231;p1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38644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5"/>
          <p:cNvSpPr txBox="1">
            <a:spLocks noGrp="1"/>
          </p:cNvSpPr>
          <p:nvPr>
            <p:ph type="title" idx="2"/>
          </p:nvPr>
        </p:nvSpPr>
        <p:spPr>
          <a:xfrm>
            <a:off x="2467251" y="4361867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35" name="Google Shape;235;p15"/>
          <p:cNvSpPr txBox="1">
            <a:spLocks noGrp="1"/>
          </p:cNvSpPr>
          <p:nvPr>
            <p:ph type="subTitle" idx="1"/>
          </p:nvPr>
        </p:nvSpPr>
        <p:spPr>
          <a:xfrm>
            <a:off x="2467251" y="4907867"/>
            <a:ext cx="283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5"/>
          <p:cNvSpPr txBox="1">
            <a:spLocks noGrp="1"/>
          </p:cNvSpPr>
          <p:nvPr>
            <p:ph type="title" idx="3"/>
          </p:nvPr>
        </p:nvSpPr>
        <p:spPr>
          <a:xfrm>
            <a:off x="6893084" y="4361867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37" name="Google Shape;237;p15"/>
          <p:cNvSpPr txBox="1">
            <a:spLocks noGrp="1"/>
          </p:cNvSpPr>
          <p:nvPr>
            <p:ph type="subTitle" idx="4"/>
          </p:nvPr>
        </p:nvSpPr>
        <p:spPr>
          <a:xfrm>
            <a:off x="6893084" y="4907867"/>
            <a:ext cx="283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238" name="Google Shape;238;p15"/>
          <p:cNvGrpSpPr/>
          <p:nvPr/>
        </p:nvGrpSpPr>
        <p:grpSpPr>
          <a:xfrm>
            <a:off x="369866" y="5510345"/>
            <a:ext cx="454164" cy="454164"/>
            <a:chOff x="4238099" y="308824"/>
            <a:chExt cx="391026" cy="391026"/>
          </a:xfrm>
        </p:grpSpPr>
        <p:cxnSp>
          <p:nvCxnSpPr>
            <p:cNvPr id="239" name="Google Shape;239;p1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1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Google Shape;241;p1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1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43" name="Google Shape;243;p15"/>
          <p:cNvGrpSpPr/>
          <p:nvPr/>
        </p:nvGrpSpPr>
        <p:grpSpPr>
          <a:xfrm>
            <a:off x="4844687" y="129163"/>
            <a:ext cx="454164" cy="454164"/>
            <a:chOff x="4238099" y="308824"/>
            <a:chExt cx="391026" cy="391026"/>
          </a:xfrm>
        </p:grpSpPr>
        <p:cxnSp>
          <p:nvCxnSpPr>
            <p:cNvPr id="244" name="Google Shape;244;p1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5" name="Google Shape;245;p1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6" name="Google Shape;246;p1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7" name="Google Shape;247;p1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48" name="Google Shape;248;p15"/>
          <p:cNvGrpSpPr/>
          <p:nvPr/>
        </p:nvGrpSpPr>
        <p:grpSpPr>
          <a:xfrm>
            <a:off x="11555734" y="4361855"/>
            <a:ext cx="454164" cy="454164"/>
            <a:chOff x="4238099" y="308824"/>
            <a:chExt cx="391026" cy="391026"/>
          </a:xfrm>
        </p:grpSpPr>
        <p:cxnSp>
          <p:nvCxnSpPr>
            <p:cNvPr id="249" name="Google Shape;249;p1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" name="Google Shape;250;p1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" name="Google Shape;251;p1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2" name="Google Shape;252;p1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486079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16"/>
          <p:cNvSpPr txBox="1">
            <a:spLocks noGrp="1"/>
          </p:cNvSpPr>
          <p:nvPr>
            <p:ph type="title" idx="2"/>
          </p:nvPr>
        </p:nvSpPr>
        <p:spPr>
          <a:xfrm>
            <a:off x="1404000" y="3547200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56" name="Google Shape;256;p16"/>
          <p:cNvSpPr txBox="1">
            <a:spLocks noGrp="1"/>
          </p:cNvSpPr>
          <p:nvPr>
            <p:ph type="subTitle" idx="1"/>
          </p:nvPr>
        </p:nvSpPr>
        <p:spPr>
          <a:xfrm>
            <a:off x="1404000" y="4093200"/>
            <a:ext cx="2831600" cy="11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7" name="Google Shape;257;p16"/>
          <p:cNvSpPr txBox="1">
            <a:spLocks noGrp="1"/>
          </p:cNvSpPr>
          <p:nvPr>
            <p:ph type="title" idx="3"/>
          </p:nvPr>
        </p:nvSpPr>
        <p:spPr>
          <a:xfrm>
            <a:off x="4680167" y="3547200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58" name="Google Shape;258;p16"/>
          <p:cNvSpPr txBox="1">
            <a:spLocks noGrp="1"/>
          </p:cNvSpPr>
          <p:nvPr>
            <p:ph type="subTitle" idx="4"/>
          </p:nvPr>
        </p:nvSpPr>
        <p:spPr>
          <a:xfrm>
            <a:off x="4680167" y="4093200"/>
            <a:ext cx="2831600" cy="11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16"/>
          <p:cNvSpPr txBox="1">
            <a:spLocks noGrp="1"/>
          </p:cNvSpPr>
          <p:nvPr>
            <p:ph type="title" idx="5"/>
          </p:nvPr>
        </p:nvSpPr>
        <p:spPr>
          <a:xfrm>
            <a:off x="7956333" y="3547200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60" name="Google Shape;260;p16"/>
          <p:cNvSpPr txBox="1">
            <a:spLocks noGrp="1"/>
          </p:cNvSpPr>
          <p:nvPr>
            <p:ph type="subTitle" idx="6"/>
          </p:nvPr>
        </p:nvSpPr>
        <p:spPr>
          <a:xfrm>
            <a:off x="7956333" y="4093200"/>
            <a:ext cx="2831600" cy="11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261" name="Google Shape;261;p16"/>
          <p:cNvGrpSpPr/>
          <p:nvPr/>
        </p:nvGrpSpPr>
        <p:grpSpPr>
          <a:xfrm>
            <a:off x="3057533" y="6259078"/>
            <a:ext cx="454164" cy="454164"/>
            <a:chOff x="4238099" y="308824"/>
            <a:chExt cx="391026" cy="391026"/>
          </a:xfrm>
        </p:grpSpPr>
        <p:cxnSp>
          <p:nvCxnSpPr>
            <p:cNvPr id="262" name="Google Shape;262;p16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3" name="Google Shape;263;p16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4" name="Google Shape;264;p16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5" name="Google Shape;265;p16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66" name="Google Shape;266;p16"/>
          <p:cNvGrpSpPr/>
          <p:nvPr/>
        </p:nvGrpSpPr>
        <p:grpSpPr>
          <a:xfrm>
            <a:off x="6956921" y="150097"/>
            <a:ext cx="454164" cy="454164"/>
            <a:chOff x="4238099" y="308824"/>
            <a:chExt cx="391026" cy="391026"/>
          </a:xfrm>
        </p:grpSpPr>
        <p:cxnSp>
          <p:nvCxnSpPr>
            <p:cNvPr id="267" name="Google Shape;267;p16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8" name="Google Shape;268;p16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9" name="Google Shape;269;p16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0" name="Google Shape;270;p16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71" name="Google Shape;271;p16"/>
          <p:cNvGrpSpPr/>
          <p:nvPr/>
        </p:nvGrpSpPr>
        <p:grpSpPr>
          <a:xfrm>
            <a:off x="11496001" y="1770355"/>
            <a:ext cx="454164" cy="454164"/>
            <a:chOff x="4238099" y="308824"/>
            <a:chExt cx="391026" cy="391026"/>
          </a:xfrm>
        </p:grpSpPr>
        <p:cxnSp>
          <p:nvCxnSpPr>
            <p:cNvPr id="272" name="Google Shape;272;p16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3" name="Google Shape;273;p16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4" name="Google Shape;274;p16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5" name="Google Shape;275;p16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675953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7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8" name="Google Shape;278;p17"/>
          <p:cNvSpPr txBox="1">
            <a:spLocks noGrp="1"/>
          </p:cNvSpPr>
          <p:nvPr>
            <p:ph type="title" idx="2"/>
          </p:nvPr>
        </p:nvSpPr>
        <p:spPr>
          <a:xfrm>
            <a:off x="4051317" y="1691101"/>
            <a:ext cx="51200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79" name="Google Shape;279;p17"/>
          <p:cNvSpPr txBox="1">
            <a:spLocks noGrp="1"/>
          </p:cNvSpPr>
          <p:nvPr>
            <p:ph type="subTitle" idx="1"/>
          </p:nvPr>
        </p:nvSpPr>
        <p:spPr>
          <a:xfrm>
            <a:off x="4051317" y="2237101"/>
            <a:ext cx="512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17"/>
          <p:cNvSpPr txBox="1">
            <a:spLocks noGrp="1"/>
          </p:cNvSpPr>
          <p:nvPr>
            <p:ph type="title" idx="3"/>
          </p:nvPr>
        </p:nvSpPr>
        <p:spPr>
          <a:xfrm>
            <a:off x="4051317" y="3186792"/>
            <a:ext cx="51200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81" name="Google Shape;281;p17"/>
          <p:cNvSpPr txBox="1">
            <a:spLocks noGrp="1"/>
          </p:cNvSpPr>
          <p:nvPr>
            <p:ph type="subTitle" idx="4"/>
          </p:nvPr>
        </p:nvSpPr>
        <p:spPr>
          <a:xfrm>
            <a:off x="4051317" y="3732792"/>
            <a:ext cx="512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82" name="Google Shape;282;p17"/>
          <p:cNvSpPr txBox="1">
            <a:spLocks noGrp="1"/>
          </p:cNvSpPr>
          <p:nvPr>
            <p:ph type="title" idx="5"/>
          </p:nvPr>
        </p:nvSpPr>
        <p:spPr>
          <a:xfrm>
            <a:off x="4051317" y="4678167"/>
            <a:ext cx="51200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283" name="Google Shape;283;p17"/>
          <p:cNvSpPr txBox="1">
            <a:spLocks noGrp="1"/>
          </p:cNvSpPr>
          <p:nvPr>
            <p:ph type="subTitle" idx="6"/>
          </p:nvPr>
        </p:nvSpPr>
        <p:spPr>
          <a:xfrm>
            <a:off x="4051317" y="5224167"/>
            <a:ext cx="512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284" name="Google Shape;284;p17"/>
          <p:cNvGrpSpPr/>
          <p:nvPr/>
        </p:nvGrpSpPr>
        <p:grpSpPr>
          <a:xfrm>
            <a:off x="283267" y="4922955"/>
            <a:ext cx="454164" cy="454164"/>
            <a:chOff x="4238099" y="308824"/>
            <a:chExt cx="391026" cy="391026"/>
          </a:xfrm>
        </p:grpSpPr>
        <p:cxnSp>
          <p:nvCxnSpPr>
            <p:cNvPr id="285" name="Google Shape;285;p1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6" name="Google Shape;286;p1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7" name="Google Shape;287;p1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8" name="Google Shape;288;p1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89" name="Google Shape;289;p17"/>
          <p:cNvGrpSpPr/>
          <p:nvPr/>
        </p:nvGrpSpPr>
        <p:grpSpPr>
          <a:xfrm>
            <a:off x="4232021" y="56997"/>
            <a:ext cx="454164" cy="454164"/>
            <a:chOff x="4238099" y="308824"/>
            <a:chExt cx="391026" cy="391026"/>
          </a:xfrm>
        </p:grpSpPr>
        <p:cxnSp>
          <p:nvCxnSpPr>
            <p:cNvPr id="290" name="Google Shape;290;p1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1" name="Google Shape;291;p1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2" name="Google Shape;292;p1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3" name="Google Shape;293;p1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94" name="Google Shape;294;p17"/>
          <p:cNvGrpSpPr/>
          <p:nvPr/>
        </p:nvGrpSpPr>
        <p:grpSpPr>
          <a:xfrm>
            <a:off x="11013950" y="5582045"/>
            <a:ext cx="454164" cy="454164"/>
            <a:chOff x="4238099" y="308824"/>
            <a:chExt cx="391026" cy="391026"/>
          </a:xfrm>
        </p:grpSpPr>
        <p:cxnSp>
          <p:nvCxnSpPr>
            <p:cNvPr id="295" name="Google Shape;295;p1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6" name="Google Shape;296;p1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7" name="Google Shape;297;p1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8" name="Google Shape;298;p1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08822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8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18"/>
          <p:cNvSpPr txBox="1">
            <a:spLocks noGrp="1"/>
          </p:cNvSpPr>
          <p:nvPr>
            <p:ph type="title" idx="2"/>
          </p:nvPr>
        </p:nvSpPr>
        <p:spPr>
          <a:xfrm>
            <a:off x="2459533" y="2102000"/>
            <a:ext cx="3500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02" name="Google Shape;302;p18"/>
          <p:cNvSpPr txBox="1">
            <a:spLocks noGrp="1"/>
          </p:cNvSpPr>
          <p:nvPr>
            <p:ph type="subTitle" idx="1"/>
          </p:nvPr>
        </p:nvSpPr>
        <p:spPr>
          <a:xfrm>
            <a:off x="2459533" y="2648000"/>
            <a:ext cx="35008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18"/>
          <p:cNvSpPr txBox="1">
            <a:spLocks noGrp="1"/>
          </p:cNvSpPr>
          <p:nvPr>
            <p:ph type="title" idx="3"/>
          </p:nvPr>
        </p:nvSpPr>
        <p:spPr>
          <a:xfrm>
            <a:off x="6231660" y="2102000"/>
            <a:ext cx="3500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04" name="Google Shape;304;p18"/>
          <p:cNvSpPr txBox="1">
            <a:spLocks noGrp="1"/>
          </p:cNvSpPr>
          <p:nvPr>
            <p:ph type="subTitle" idx="4"/>
          </p:nvPr>
        </p:nvSpPr>
        <p:spPr>
          <a:xfrm>
            <a:off x="6231660" y="2648000"/>
            <a:ext cx="35008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5" name="Google Shape;305;p18"/>
          <p:cNvSpPr txBox="1">
            <a:spLocks noGrp="1"/>
          </p:cNvSpPr>
          <p:nvPr>
            <p:ph type="title" idx="5"/>
          </p:nvPr>
        </p:nvSpPr>
        <p:spPr>
          <a:xfrm>
            <a:off x="2459500" y="4043467"/>
            <a:ext cx="3500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06" name="Google Shape;306;p18"/>
          <p:cNvSpPr txBox="1">
            <a:spLocks noGrp="1"/>
          </p:cNvSpPr>
          <p:nvPr>
            <p:ph type="subTitle" idx="6"/>
          </p:nvPr>
        </p:nvSpPr>
        <p:spPr>
          <a:xfrm>
            <a:off x="2459500" y="4589467"/>
            <a:ext cx="35008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18"/>
          <p:cNvSpPr txBox="1">
            <a:spLocks noGrp="1"/>
          </p:cNvSpPr>
          <p:nvPr>
            <p:ph type="title" idx="7"/>
          </p:nvPr>
        </p:nvSpPr>
        <p:spPr>
          <a:xfrm>
            <a:off x="6231627" y="4043467"/>
            <a:ext cx="3500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08" name="Google Shape;308;p18"/>
          <p:cNvSpPr txBox="1">
            <a:spLocks noGrp="1"/>
          </p:cNvSpPr>
          <p:nvPr>
            <p:ph type="subTitle" idx="8"/>
          </p:nvPr>
        </p:nvSpPr>
        <p:spPr>
          <a:xfrm>
            <a:off x="6231627" y="4589467"/>
            <a:ext cx="35008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309" name="Google Shape;309;p18"/>
          <p:cNvGrpSpPr/>
          <p:nvPr/>
        </p:nvGrpSpPr>
        <p:grpSpPr>
          <a:xfrm>
            <a:off x="359366" y="2003711"/>
            <a:ext cx="454164" cy="454164"/>
            <a:chOff x="4238099" y="308824"/>
            <a:chExt cx="391026" cy="391026"/>
          </a:xfrm>
        </p:grpSpPr>
        <p:cxnSp>
          <p:nvCxnSpPr>
            <p:cNvPr id="310" name="Google Shape;310;p1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1" name="Google Shape;311;p1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2" name="Google Shape;312;p1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3" name="Google Shape;313;p1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14" name="Google Shape;314;p18"/>
          <p:cNvGrpSpPr/>
          <p:nvPr/>
        </p:nvGrpSpPr>
        <p:grpSpPr>
          <a:xfrm>
            <a:off x="5506171" y="6259197"/>
            <a:ext cx="454164" cy="454164"/>
            <a:chOff x="4238099" y="308824"/>
            <a:chExt cx="391026" cy="391026"/>
          </a:xfrm>
        </p:grpSpPr>
        <p:cxnSp>
          <p:nvCxnSpPr>
            <p:cNvPr id="315" name="Google Shape;315;p1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6" name="Google Shape;316;p1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7" name="Google Shape;317;p1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8" name="Google Shape;318;p1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19" name="Google Shape;319;p18"/>
          <p:cNvGrpSpPr/>
          <p:nvPr/>
        </p:nvGrpSpPr>
        <p:grpSpPr>
          <a:xfrm>
            <a:off x="11459801" y="2150222"/>
            <a:ext cx="454164" cy="454164"/>
            <a:chOff x="4238099" y="308824"/>
            <a:chExt cx="391026" cy="391026"/>
          </a:xfrm>
        </p:grpSpPr>
        <p:cxnSp>
          <p:nvCxnSpPr>
            <p:cNvPr id="320" name="Google Shape;320;p1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1" name="Google Shape;321;p1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2" name="Google Shape;322;p1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3" name="Google Shape;323;p1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678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9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19"/>
          <p:cNvSpPr txBox="1">
            <a:spLocks noGrp="1"/>
          </p:cNvSpPr>
          <p:nvPr>
            <p:ph type="title" idx="2"/>
          </p:nvPr>
        </p:nvSpPr>
        <p:spPr>
          <a:xfrm>
            <a:off x="5900833" y="1566033"/>
            <a:ext cx="5320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27" name="Google Shape;327;p19"/>
          <p:cNvSpPr txBox="1">
            <a:spLocks noGrp="1"/>
          </p:cNvSpPr>
          <p:nvPr>
            <p:ph type="subTitle" idx="1"/>
          </p:nvPr>
        </p:nvSpPr>
        <p:spPr>
          <a:xfrm>
            <a:off x="5900833" y="2112033"/>
            <a:ext cx="5320800" cy="5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19"/>
          <p:cNvSpPr txBox="1">
            <a:spLocks noGrp="1"/>
          </p:cNvSpPr>
          <p:nvPr>
            <p:ph type="title" idx="3"/>
          </p:nvPr>
        </p:nvSpPr>
        <p:spPr>
          <a:xfrm>
            <a:off x="5900833" y="2718033"/>
            <a:ext cx="5320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29" name="Google Shape;329;p19"/>
          <p:cNvSpPr txBox="1">
            <a:spLocks noGrp="1"/>
          </p:cNvSpPr>
          <p:nvPr>
            <p:ph type="subTitle" idx="4"/>
          </p:nvPr>
        </p:nvSpPr>
        <p:spPr>
          <a:xfrm>
            <a:off x="5900833" y="3264033"/>
            <a:ext cx="5320800" cy="5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19"/>
          <p:cNvSpPr txBox="1">
            <a:spLocks noGrp="1"/>
          </p:cNvSpPr>
          <p:nvPr>
            <p:ph type="title" idx="5"/>
          </p:nvPr>
        </p:nvSpPr>
        <p:spPr>
          <a:xfrm>
            <a:off x="5900833" y="3901439"/>
            <a:ext cx="5320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31" name="Google Shape;331;p19"/>
          <p:cNvSpPr txBox="1">
            <a:spLocks noGrp="1"/>
          </p:cNvSpPr>
          <p:nvPr>
            <p:ph type="subTitle" idx="6"/>
          </p:nvPr>
        </p:nvSpPr>
        <p:spPr>
          <a:xfrm>
            <a:off x="5900833" y="4447439"/>
            <a:ext cx="5320800" cy="5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32" name="Google Shape;332;p19"/>
          <p:cNvSpPr txBox="1">
            <a:spLocks noGrp="1"/>
          </p:cNvSpPr>
          <p:nvPr>
            <p:ph type="title" idx="7"/>
          </p:nvPr>
        </p:nvSpPr>
        <p:spPr>
          <a:xfrm>
            <a:off x="5900833" y="5057039"/>
            <a:ext cx="53208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33" name="Google Shape;333;p19"/>
          <p:cNvSpPr txBox="1">
            <a:spLocks noGrp="1"/>
          </p:cNvSpPr>
          <p:nvPr>
            <p:ph type="subTitle" idx="8"/>
          </p:nvPr>
        </p:nvSpPr>
        <p:spPr>
          <a:xfrm>
            <a:off x="5900833" y="5603039"/>
            <a:ext cx="5320800" cy="5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334" name="Google Shape;334;p19"/>
          <p:cNvGrpSpPr/>
          <p:nvPr/>
        </p:nvGrpSpPr>
        <p:grpSpPr>
          <a:xfrm>
            <a:off x="1504301" y="6266022"/>
            <a:ext cx="454164" cy="454164"/>
            <a:chOff x="4238099" y="308824"/>
            <a:chExt cx="391026" cy="391026"/>
          </a:xfrm>
        </p:grpSpPr>
        <p:cxnSp>
          <p:nvCxnSpPr>
            <p:cNvPr id="335" name="Google Shape;335;p19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6" name="Google Shape;336;p19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7" name="Google Shape;337;p19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8" name="Google Shape;338;p19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39" name="Google Shape;339;p19"/>
          <p:cNvGrpSpPr/>
          <p:nvPr/>
        </p:nvGrpSpPr>
        <p:grpSpPr>
          <a:xfrm>
            <a:off x="7101554" y="61463"/>
            <a:ext cx="454164" cy="454164"/>
            <a:chOff x="4238099" y="308824"/>
            <a:chExt cx="391026" cy="391026"/>
          </a:xfrm>
        </p:grpSpPr>
        <p:cxnSp>
          <p:nvCxnSpPr>
            <p:cNvPr id="340" name="Google Shape;340;p19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1" name="Google Shape;341;p19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2" name="Google Shape;342;p19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3" name="Google Shape;343;p19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44" name="Google Shape;344;p19"/>
          <p:cNvGrpSpPr/>
          <p:nvPr/>
        </p:nvGrpSpPr>
        <p:grpSpPr>
          <a:xfrm>
            <a:off x="11544299" y="4951045"/>
            <a:ext cx="454164" cy="454164"/>
            <a:chOff x="4238099" y="308824"/>
            <a:chExt cx="391026" cy="391026"/>
          </a:xfrm>
        </p:grpSpPr>
        <p:cxnSp>
          <p:nvCxnSpPr>
            <p:cNvPr id="345" name="Google Shape;345;p19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6" name="Google Shape;346;p19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7" name="Google Shape;347;p19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8" name="Google Shape;348;p19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44464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">
  <p:cSld name="Title and six columns "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0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20"/>
          <p:cNvSpPr txBox="1">
            <a:spLocks noGrp="1"/>
          </p:cNvSpPr>
          <p:nvPr>
            <p:ph type="title" idx="2"/>
          </p:nvPr>
        </p:nvSpPr>
        <p:spPr>
          <a:xfrm>
            <a:off x="1404033" y="2414267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52" name="Google Shape;352;p20"/>
          <p:cNvSpPr txBox="1">
            <a:spLocks noGrp="1"/>
          </p:cNvSpPr>
          <p:nvPr>
            <p:ph type="subTitle" idx="1"/>
          </p:nvPr>
        </p:nvSpPr>
        <p:spPr>
          <a:xfrm>
            <a:off x="1404033" y="2960267"/>
            <a:ext cx="283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20"/>
          <p:cNvSpPr txBox="1">
            <a:spLocks noGrp="1"/>
          </p:cNvSpPr>
          <p:nvPr>
            <p:ph type="title" idx="3"/>
          </p:nvPr>
        </p:nvSpPr>
        <p:spPr>
          <a:xfrm>
            <a:off x="4680200" y="2414267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54" name="Google Shape;354;p20"/>
          <p:cNvSpPr txBox="1">
            <a:spLocks noGrp="1"/>
          </p:cNvSpPr>
          <p:nvPr>
            <p:ph type="subTitle" idx="4"/>
          </p:nvPr>
        </p:nvSpPr>
        <p:spPr>
          <a:xfrm>
            <a:off x="4680200" y="2960267"/>
            <a:ext cx="283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20"/>
          <p:cNvSpPr txBox="1">
            <a:spLocks noGrp="1"/>
          </p:cNvSpPr>
          <p:nvPr>
            <p:ph type="title" idx="5"/>
          </p:nvPr>
        </p:nvSpPr>
        <p:spPr>
          <a:xfrm>
            <a:off x="7956367" y="2414267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56" name="Google Shape;356;p20"/>
          <p:cNvSpPr txBox="1">
            <a:spLocks noGrp="1"/>
          </p:cNvSpPr>
          <p:nvPr>
            <p:ph type="subTitle" idx="6"/>
          </p:nvPr>
        </p:nvSpPr>
        <p:spPr>
          <a:xfrm>
            <a:off x="7956367" y="2960267"/>
            <a:ext cx="283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7" name="Google Shape;357;p20"/>
          <p:cNvSpPr txBox="1">
            <a:spLocks noGrp="1"/>
          </p:cNvSpPr>
          <p:nvPr>
            <p:ph type="title" idx="7"/>
          </p:nvPr>
        </p:nvSpPr>
        <p:spPr>
          <a:xfrm>
            <a:off x="1404033" y="4727267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58" name="Google Shape;358;p20"/>
          <p:cNvSpPr txBox="1">
            <a:spLocks noGrp="1"/>
          </p:cNvSpPr>
          <p:nvPr>
            <p:ph type="subTitle" idx="8"/>
          </p:nvPr>
        </p:nvSpPr>
        <p:spPr>
          <a:xfrm>
            <a:off x="1404033" y="5273267"/>
            <a:ext cx="283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9" name="Google Shape;359;p20"/>
          <p:cNvSpPr txBox="1">
            <a:spLocks noGrp="1"/>
          </p:cNvSpPr>
          <p:nvPr>
            <p:ph type="title" idx="9"/>
          </p:nvPr>
        </p:nvSpPr>
        <p:spPr>
          <a:xfrm>
            <a:off x="4680200" y="4727267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60" name="Google Shape;360;p20"/>
          <p:cNvSpPr txBox="1">
            <a:spLocks noGrp="1"/>
          </p:cNvSpPr>
          <p:nvPr>
            <p:ph type="subTitle" idx="13"/>
          </p:nvPr>
        </p:nvSpPr>
        <p:spPr>
          <a:xfrm>
            <a:off x="4680200" y="5273267"/>
            <a:ext cx="283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61" name="Google Shape;361;p20"/>
          <p:cNvSpPr txBox="1">
            <a:spLocks noGrp="1"/>
          </p:cNvSpPr>
          <p:nvPr>
            <p:ph type="title" idx="14"/>
          </p:nvPr>
        </p:nvSpPr>
        <p:spPr>
          <a:xfrm>
            <a:off x="7956367" y="4727267"/>
            <a:ext cx="2831600" cy="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362" name="Google Shape;362;p20"/>
          <p:cNvSpPr txBox="1">
            <a:spLocks noGrp="1"/>
          </p:cNvSpPr>
          <p:nvPr>
            <p:ph type="subTitle" idx="15"/>
          </p:nvPr>
        </p:nvSpPr>
        <p:spPr>
          <a:xfrm>
            <a:off x="7956367" y="5273267"/>
            <a:ext cx="283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363" name="Google Shape;363;p20"/>
          <p:cNvGrpSpPr/>
          <p:nvPr/>
        </p:nvGrpSpPr>
        <p:grpSpPr>
          <a:xfrm>
            <a:off x="250899" y="3169395"/>
            <a:ext cx="454164" cy="454164"/>
            <a:chOff x="4238099" y="308824"/>
            <a:chExt cx="391026" cy="391026"/>
          </a:xfrm>
        </p:grpSpPr>
        <p:cxnSp>
          <p:nvCxnSpPr>
            <p:cNvPr id="364" name="Google Shape;364;p20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5" name="Google Shape;365;p20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6" name="Google Shape;366;p20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7" name="Google Shape;367;p20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68" name="Google Shape;368;p20"/>
          <p:cNvGrpSpPr/>
          <p:nvPr/>
        </p:nvGrpSpPr>
        <p:grpSpPr>
          <a:xfrm>
            <a:off x="7511787" y="113930"/>
            <a:ext cx="454164" cy="454164"/>
            <a:chOff x="4238099" y="308824"/>
            <a:chExt cx="391026" cy="391026"/>
          </a:xfrm>
        </p:grpSpPr>
        <p:cxnSp>
          <p:nvCxnSpPr>
            <p:cNvPr id="369" name="Google Shape;369;p20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0" name="Google Shape;370;p20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1" name="Google Shape;371;p20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2" name="Google Shape;372;p20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73" name="Google Shape;373;p20"/>
          <p:cNvGrpSpPr/>
          <p:nvPr/>
        </p:nvGrpSpPr>
        <p:grpSpPr>
          <a:xfrm>
            <a:off x="11640601" y="4401422"/>
            <a:ext cx="454164" cy="454164"/>
            <a:chOff x="4238099" y="308824"/>
            <a:chExt cx="391026" cy="391026"/>
          </a:xfrm>
        </p:grpSpPr>
        <p:cxnSp>
          <p:nvCxnSpPr>
            <p:cNvPr id="374" name="Google Shape;374;p20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5" name="Google Shape;375;p20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6" name="Google Shape;376;p20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7" name="Google Shape;377;p20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00173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481433" y="3225084"/>
            <a:ext cx="9229200" cy="16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5063967" y="1667484"/>
            <a:ext cx="2064000" cy="11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1799367" y="4883779"/>
            <a:ext cx="8593200" cy="59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2007567" y="538867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" name="Google Shape;16;p3"/>
          <p:cNvSpPr/>
          <p:nvPr/>
        </p:nvSpPr>
        <p:spPr>
          <a:xfrm>
            <a:off x="10802233" y="2846684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3"/>
          <p:cNvSpPr/>
          <p:nvPr/>
        </p:nvSpPr>
        <p:spPr>
          <a:xfrm>
            <a:off x="702200" y="57154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8" name="Google Shape;18;p3"/>
          <p:cNvGrpSpPr/>
          <p:nvPr/>
        </p:nvGrpSpPr>
        <p:grpSpPr>
          <a:xfrm>
            <a:off x="9066811" y="510682"/>
            <a:ext cx="417303" cy="417303"/>
            <a:chOff x="4238099" y="308824"/>
            <a:chExt cx="391026" cy="391026"/>
          </a:xfrm>
        </p:grpSpPr>
        <p:cxnSp>
          <p:nvCxnSpPr>
            <p:cNvPr id="19" name="Google Shape;19;p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3" name="Google Shape;23;p3"/>
          <p:cNvGrpSpPr/>
          <p:nvPr/>
        </p:nvGrpSpPr>
        <p:grpSpPr>
          <a:xfrm>
            <a:off x="8014254" y="6138661"/>
            <a:ext cx="417303" cy="417303"/>
            <a:chOff x="4238099" y="308824"/>
            <a:chExt cx="391026" cy="391026"/>
          </a:xfrm>
        </p:grpSpPr>
        <p:cxnSp>
          <p:nvCxnSpPr>
            <p:cNvPr id="24" name="Google Shape;24;p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8" name="Google Shape;28;p3"/>
          <p:cNvGrpSpPr/>
          <p:nvPr/>
        </p:nvGrpSpPr>
        <p:grpSpPr>
          <a:xfrm>
            <a:off x="533679" y="2604714"/>
            <a:ext cx="417303" cy="417303"/>
            <a:chOff x="4238099" y="308824"/>
            <a:chExt cx="391026" cy="391026"/>
          </a:xfrm>
        </p:grpSpPr>
        <p:cxnSp>
          <p:nvCxnSpPr>
            <p:cNvPr id="29" name="Google Shape;29;p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30;p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Google Shape;31;p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2;p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338966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1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80" name="Google Shape;380;p21"/>
          <p:cNvSpPr txBox="1">
            <a:spLocks noGrp="1"/>
          </p:cNvSpPr>
          <p:nvPr>
            <p:ph type="subTitle" idx="1"/>
          </p:nvPr>
        </p:nvSpPr>
        <p:spPr>
          <a:xfrm>
            <a:off x="1641084" y="3552733"/>
            <a:ext cx="3959200" cy="164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1" name="Google Shape;381;p21"/>
          <p:cNvSpPr/>
          <p:nvPr/>
        </p:nvSpPr>
        <p:spPr>
          <a:xfrm>
            <a:off x="10802233" y="51979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2" name="Google Shape;382;p21"/>
          <p:cNvSpPr/>
          <p:nvPr/>
        </p:nvSpPr>
        <p:spPr>
          <a:xfrm>
            <a:off x="6813767" y="124951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3" name="Google Shape;383;p21"/>
          <p:cNvSpPr/>
          <p:nvPr/>
        </p:nvSpPr>
        <p:spPr>
          <a:xfrm>
            <a:off x="270933" y="3732967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84" name="Google Shape;384;p21"/>
          <p:cNvGrpSpPr/>
          <p:nvPr/>
        </p:nvGrpSpPr>
        <p:grpSpPr>
          <a:xfrm>
            <a:off x="11158465" y="1482932"/>
            <a:ext cx="521368" cy="521368"/>
            <a:chOff x="4238099" y="308824"/>
            <a:chExt cx="391026" cy="391026"/>
          </a:xfrm>
        </p:grpSpPr>
        <p:cxnSp>
          <p:nvCxnSpPr>
            <p:cNvPr id="385" name="Google Shape;385;p21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6" name="Google Shape;386;p21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7" name="Google Shape;387;p21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8" name="Google Shape;388;p21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89" name="Google Shape;389;p21"/>
          <p:cNvGrpSpPr/>
          <p:nvPr/>
        </p:nvGrpSpPr>
        <p:grpSpPr>
          <a:xfrm>
            <a:off x="5078932" y="6049665"/>
            <a:ext cx="521368" cy="521368"/>
            <a:chOff x="4238099" y="308824"/>
            <a:chExt cx="391026" cy="391026"/>
          </a:xfrm>
        </p:grpSpPr>
        <p:cxnSp>
          <p:nvCxnSpPr>
            <p:cNvPr id="390" name="Google Shape;390;p21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1" name="Google Shape;391;p21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2" name="Google Shape;392;p21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3" name="Google Shape;393;p21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94" name="Google Shape;394;p21"/>
          <p:cNvGrpSpPr/>
          <p:nvPr/>
        </p:nvGrpSpPr>
        <p:grpSpPr>
          <a:xfrm>
            <a:off x="1340765" y="197965"/>
            <a:ext cx="521368" cy="521368"/>
            <a:chOff x="4238099" y="308824"/>
            <a:chExt cx="391026" cy="391026"/>
          </a:xfrm>
        </p:grpSpPr>
        <p:cxnSp>
          <p:nvCxnSpPr>
            <p:cNvPr id="395" name="Google Shape;395;p21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6" name="Google Shape;396;p21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7" name="Google Shape;397;p21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8" name="Google Shape;398;p21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1269634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22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01" name="Google Shape;401;p22"/>
          <p:cNvSpPr txBox="1">
            <a:spLocks noGrp="1"/>
          </p:cNvSpPr>
          <p:nvPr>
            <p:ph type="subTitle" idx="1"/>
          </p:nvPr>
        </p:nvSpPr>
        <p:spPr>
          <a:xfrm>
            <a:off x="2844800" y="2096267"/>
            <a:ext cx="6502400" cy="40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402" name="Google Shape;402;p22"/>
          <p:cNvSpPr/>
          <p:nvPr/>
        </p:nvSpPr>
        <p:spPr>
          <a:xfrm>
            <a:off x="10862400" y="4338367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3" name="Google Shape;403;p22"/>
          <p:cNvSpPr/>
          <p:nvPr/>
        </p:nvSpPr>
        <p:spPr>
          <a:xfrm>
            <a:off x="7078867" y="124984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4" name="Google Shape;404;p22"/>
          <p:cNvSpPr/>
          <p:nvPr/>
        </p:nvSpPr>
        <p:spPr>
          <a:xfrm>
            <a:off x="702200" y="57154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05" name="Google Shape;405;p22"/>
          <p:cNvGrpSpPr/>
          <p:nvPr/>
        </p:nvGrpSpPr>
        <p:grpSpPr>
          <a:xfrm>
            <a:off x="11240965" y="840448"/>
            <a:ext cx="521368" cy="521368"/>
            <a:chOff x="4238099" y="308824"/>
            <a:chExt cx="391026" cy="391026"/>
          </a:xfrm>
        </p:grpSpPr>
        <p:cxnSp>
          <p:nvCxnSpPr>
            <p:cNvPr id="406" name="Google Shape;406;p22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7" name="Google Shape;407;p22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8" name="Google Shape;408;p22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9" name="Google Shape;409;p22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10" name="Google Shape;410;p22"/>
          <p:cNvGrpSpPr/>
          <p:nvPr/>
        </p:nvGrpSpPr>
        <p:grpSpPr>
          <a:xfrm>
            <a:off x="8876365" y="6187999"/>
            <a:ext cx="521368" cy="521368"/>
            <a:chOff x="4238099" y="308824"/>
            <a:chExt cx="391026" cy="391026"/>
          </a:xfrm>
        </p:grpSpPr>
        <p:cxnSp>
          <p:nvCxnSpPr>
            <p:cNvPr id="411" name="Google Shape;411;p22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2" name="Google Shape;412;p22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3" name="Google Shape;413;p22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4" name="Google Shape;414;p22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15" name="Google Shape;415;p22"/>
          <p:cNvGrpSpPr/>
          <p:nvPr/>
        </p:nvGrpSpPr>
        <p:grpSpPr>
          <a:xfrm>
            <a:off x="118999" y="1773499"/>
            <a:ext cx="521368" cy="521368"/>
            <a:chOff x="4238099" y="308824"/>
            <a:chExt cx="391026" cy="391026"/>
          </a:xfrm>
        </p:grpSpPr>
        <p:cxnSp>
          <p:nvCxnSpPr>
            <p:cNvPr id="416" name="Google Shape;416;p22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7" name="Google Shape;417;p22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8" name="Google Shape;418;p22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9" name="Google Shape;419;p22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438182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23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23"/>
          <p:cNvSpPr txBox="1">
            <a:spLocks noGrp="1"/>
          </p:cNvSpPr>
          <p:nvPr>
            <p:ph type="title" idx="2" hasCustomPrompt="1"/>
          </p:nvPr>
        </p:nvSpPr>
        <p:spPr>
          <a:xfrm>
            <a:off x="1447816" y="3003245"/>
            <a:ext cx="2578000" cy="7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23" name="Google Shape;423;p23"/>
          <p:cNvSpPr txBox="1">
            <a:spLocks noGrp="1"/>
          </p:cNvSpPr>
          <p:nvPr>
            <p:ph type="subTitle" idx="1"/>
          </p:nvPr>
        </p:nvSpPr>
        <p:spPr>
          <a:xfrm>
            <a:off x="1281367" y="4283667"/>
            <a:ext cx="291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23"/>
          <p:cNvSpPr txBox="1">
            <a:spLocks noGrp="1"/>
          </p:cNvSpPr>
          <p:nvPr>
            <p:ph type="title" idx="3" hasCustomPrompt="1"/>
          </p:nvPr>
        </p:nvSpPr>
        <p:spPr>
          <a:xfrm>
            <a:off x="4806807" y="3006000"/>
            <a:ext cx="2578000" cy="7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25" name="Google Shape;425;p23"/>
          <p:cNvSpPr txBox="1">
            <a:spLocks noGrp="1"/>
          </p:cNvSpPr>
          <p:nvPr>
            <p:ph type="subTitle" idx="4"/>
          </p:nvPr>
        </p:nvSpPr>
        <p:spPr>
          <a:xfrm>
            <a:off x="4640184" y="4283667"/>
            <a:ext cx="291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26" name="Google Shape;426;p23"/>
          <p:cNvSpPr txBox="1">
            <a:spLocks noGrp="1"/>
          </p:cNvSpPr>
          <p:nvPr>
            <p:ph type="title" idx="5" hasCustomPrompt="1"/>
          </p:nvPr>
        </p:nvSpPr>
        <p:spPr>
          <a:xfrm>
            <a:off x="8165629" y="3010767"/>
            <a:ext cx="2578000" cy="7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427" name="Google Shape;427;p23"/>
          <p:cNvSpPr txBox="1">
            <a:spLocks noGrp="1"/>
          </p:cNvSpPr>
          <p:nvPr>
            <p:ph type="subTitle" idx="6"/>
          </p:nvPr>
        </p:nvSpPr>
        <p:spPr>
          <a:xfrm>
            <a:off x="7999033" y="4283667"/>
            <a:ext cx="2911600" cy="8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428" name="Google Shape;428;p23"/>
          <p:cNvGrpSpPr/>
          <p:nvPr/>
        </p:nvGrpSpPr>
        <p:grpSpPr>
          <a:xfrm>
            <a:off x="287066" y="3389745"/>
            <a:ext cx="454164" cy="454164"/>
            <a:chOff x="4238099" y="308824"/>
            <a:chExt cx="391026" cy="391026"/>
          </a:xfrm>
        </p:grpSpPr>
        <p:cxnSp>
          <p:nvCxnSpPr>
            <p:cNvPr id="429" name="Google Shape;429;p2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0" name="Google Shape;430;p2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1" name="Google Shape;431;p2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2" name="Google Shape;432;p2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33" name="Google Shape;433;p23"/>
          <p:cNvGrpSpPr/>
          <p:nvPr/>
        </p:nvGrpSpPr>
        <p:grpSpPr>
          <a:xfrm>
            <a:off x="8000701" y="5832122"/>
            <a:ext cx="454164" cy="454164"/>
            <a:chOff x="4238099" y="308824"/>
            <a:chExt cx="391026" cy="391026"/>
          </a:xfrm>
        </p:grpSpPr>
        <p:cxnSp>
          <p:nvCxnSpPr>
            <p:cNvPr id="434" name="Google Shape;434;p2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5" name="Google Shape;435;p2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6" name="Google Shape;436;p2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7" name="Google Shape;437;p2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38" name="Google Shape;438;p23"/>
          <p:cNvGrpSpPr/>
          <p:nvPr/>
        </p:nvGrpSpPr>
        <p:grpSpPr>
          <a:xfrm>
            <a:off x="11484066" y="1425178"/>
            <a:ext cx="454164" cy="454164"/>
            <a:chOff x="4238099" y="308824"/>
            <a:chExt cx="391026" cy="391026"/>
          </a:xfrm>
        </p:grpSpPr>
        <p:cxnSp>
          <p:nvCxnSpPr>
            <p:cNvPr id="439" name="Google Shape;439;p2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2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1" name="Google Shape;441;p2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2" name="Google Shape;442;p2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43" name="Google Shape;443;p23"/>
          <p:cNvGrpSpPr/>
          <p:nvPr/>
        </p:nvGrpSpPr>
        <p:grpSpPr>
          <a:xfrm>
            <a:off x="6330187" y="150097"/>
            <a:ext cx="454164" cy="454164"/>
            <a:chOff x="4238099" y="308824"/>
            <a:chExt cx="391026" cy="391026"/>
          </a:xfrm>
        </p:grpSpPr>
        <p:cxnSp>
          <p:nvCxnSpPr>
            <p:cNvPr id="444" name="Google Shape;444;p23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5" name="Google Shape;445;p23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6" name="Google Shape;446;p23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7" name="Google Shape;447;p23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585752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4"/>
          <p:cNvSpPr txBox="1">
            <a:spLocks noGrp="1"/>
          </p:cNvSpPr>
          <p:nvPr>
            <p:ph type="title"/>
          </p:nvPr>
        </p:nvSpPr>
        <p:spPr>
          <a:xfrm>
            <a:off x="2851600" y="3750151"/>
            <a:ext cx="6488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450" name="Google Shape;450;p24"/>
          <p:cNvSpPr txBox="1">
            <a:spLocks noGrp="1"/>
          </p:cNvSpPr>
          <p:nvPr>
            <p:ph type="subTitle" idx="1"/>
          </p:nvPr>
        </p:nvSpPr>
        <p:spPr>
          <a:xfrm>
            <a:off x="2851600" y="2344251"/>
            <a:ext cx="6488800" cy="14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51" name="Google Shape;451;p24"/>
          <p:cNvSpPr/>
          <p:nvPr/>
        </p:nvSpPr>
        <p:spPr>
          <a:xfrm>
            <a:off x="3531567" y="2581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2" name="Google Shape;452;p24"/>
          <p:cNvSpPr/>
          <p:nvPr/>
        </p:nvSpPr>
        <p:spPr>
          <a:xfrm>
            <a:off x="1626467" y="4864651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3" name="Google Shape;453;p24"/>
          <p:cNvSpPr/>
          <p:nvPr/>
        </p:nvSpPr>
        <p:spPr>
          <a:xfrm>
            <a:off x="10528000" y="5314400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54" name="Google Shape;454;p24"/>
          <p:cNvGrpSpPr/>
          <p:nvPr/>
        </p:nvGrpSpPr>
        <p:grpSpPr>
          <a:xfrm flipH="1">
            <a:off x="625665" y="1989332"/>
            <a:ext cx="521368" cy="521368"/>
            <a:chOff x="4238099" y="308824"/>
            <a:chExt cx="391026" cy="391026"/>
          </a:xfrm>
        </p:grpSpPr>
        <p:cxnSp>
          <p:nvCxnSpPr>
            <p:cNvPr id="455" name="Google Shape;455;p2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6" name="Google Shape;456;p2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2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2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59" name="Google Shape;459;p24"/>
          <p:cNvGrpSpPr/>
          <p:nvPr/>
        </p:nvGrpSpPr>
        <p:grpSpPr>
          <a:xfrm flipH="1">
            <a:off x="6080032" y="6138665"/>
            <a:ext cx="521368" cy="521368"/>
            <a:chOff x="4238099" y="308824"/>
            <a:chExt cx="391026" cy="391026"/>
          </a:xfrm>
        </p:grpSpPr>
        <p:cxnSp>
          <p:nvCxnSpPr>
            <p:cNvPr id="460" name="Google Shape;460;p2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2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2" name="Google Shape;462;p2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3" name="Google Shape;463;p2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4" name="Google Shape;464;p24"/>
          <p:cNvGrpSpPr/>
          <p:nvPr/>
        </p:nvGrpSpPr>
        <p:grpSpPr>
          <a:xfrm flipH="1">
            <a:off x="10210832" y="595332"/>
            <a:ext cx="521368" cy="521368"/>
            <a:chOff x="4238099" y="308824"/>
            <a:chExt cx="391026" cy="391026"/>
          </a:xfrm>
        </p:grpSpPr>
        <p:cxnSp>
          <p:nvCxnSpPr>
            <p:cNvPr id="465" name="Google Shape;465;p2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6" name="Google Shape;466;p2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2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2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517617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25"/>
          <p:cNvSpPr txBox="1">
            <a:spLocks noGrp="1"/>
          </p:cNvSpPr>
          <p:nvPr>
            <p:ph type="ctrTitle"/>
          </p:nvPr>
        </p:nvSpPr>
        <p:spPr>
          <a:xfrm>
            <a:off x="2648017" y="719759"/>
            <a:ext cx="6896000" cy="14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471" name="Google Shape;471;p25"/>
          <p:cNvSpPr txBox="1">
            <a:spLocks noGrp="1"/>
          </p:cNvSpPr>
          <p:nvPr>
            <p:ph type="subTitle" idx="1"/>
          </p:nvPr>
        </p:nvSpPr>
        <p:spPr>
          <a:xfrm>
            <a:off x="2647984" y="2136433"/>
            <a:ext cx="6896000" cy="1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472" name="Google Shape;472;p25"/>
          <p:cNvSpPr/>
          <p:nvPr/>
        </p:nvSpPr>
        <p:spPr>
          <a:xfrm>
            <a:off x="1893833" y="258117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3" name="Google Shape;473;p25"/>
          <p:cNvSpPr/>
          <p:nvPr/>
        </p:nvSpPr>
        <p:spPr>
          <a:xfrm>
            <a:off x="702200" y="57154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74" name="Google Shape;474;p25"/>
          <p:cNvGrpSpPr/>
          <p:nvPr/>
        </p:nvGrpSpPr>
        <p:grpSpPr>
          <a:xfrm>
            <a:off x="1866265" y="3055999"/>
            <a:ext cx="521368" cy="521368"/>
            <a:chOff x="4238099" y="308824"/>
            <a:chExt cx="391026" cy="391026"/>
          </a:xfrm>
        </p:grpSpPr>
        <p:cxnSp>
          <p:nvCxnSpPr>
            <p:cNvPr id="475" name="Google Shape;475;p2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6" name="Google Shape;476;p2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7" name="Google Shape;477;p2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8" name="Google Shape;478;p2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79" name="Google Shape;479;p25"/>
          <p:cNvSpPr/>
          <p:nvPr/>
        </p:nvSpPr>
        <p:spPr>
          <a:xfrm>
            <a:off x="10802233" y="4787000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80" name="Google Shape;480;p25"/>
          <p:cNvGrpSpPr/>
          <p:nvPr/>
        </p:nvGrpSpPr>
        <p:grpSpPr>
          <a:xfrm>
            <a:off x="10092099" y="1996048"/>
            <a:ext cx="521368" cy="521368"/>
            <a:chOff x="4238099" y="308824"/>
            <a:chExt cx="391026" cy="391026"/>
          </a:xfrm>
        </p:grpSpPr>
        <p:cxnSp>
          <p:nvCxnSpPr>
            <p:cNvPr id="481" name="Google Shape;481;p2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2" name="Google Shape;482;p2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3" name="Google Shape;483;p2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4" name="Google Shape;484;p2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85" name="Google Shape;485;p25"/>
          <p:cNvGrpSpPr/>
          <p:nvPr/>
        </p:nvGrpSpPr>
        <p:grpSpPr>
          <a:xfrm>
            <a:off x="8518499" y="6232365"/>
            <a:ext cx="521368" cy="521368"/>
            <a:chOff x="4238099" y="308824"/>
            <a:chExt cx="391026" cy="391026"/>
          </a:xfrm>
        </p:grpSpPr>
        <p:cxnSp>
          <p:nvCxnSpPr>
            <p:cNvPr id="486" name="Google Shape;486;p2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7" name="Google Shape;487;p2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8" name="Google Shape;488;p2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9" name="Google Shape;489;p2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90" name="Google Shape;490;p25"/>
          <p:cNvSpPr txBox="1"/>
          <p:nvPr/>
        </p:nvSpPr>
        <p:spPr>
          <a:xfrm>
            <a:off x="3673700" y="4742996"/>
            <a:ext cx="4844800" cy="10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16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</a:t>
            </a:r>
            <a:r>
              <a:rPr lang="en"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including icons by </a:t>
            </a:r>
            <a:r>
              <a:rPr lang="en" sz="16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and infographics &amp; images by </a:t>
            </a:r>
            <a:r>
              <a:rPr lang="en" sz="16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.</a:t>
            </a:r>
            <a:endParaRPr sz="16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  <p:extLst>
      <p:ext uri="{BB962C8B-B14F-4D97-AF65-F5344CB8AC3E}">
        <p14:creationId xmlns:p14="http://schemas.microsoft.com/office/powerpoint/2010/main" val="31613430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6583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27"/>
          <p:cNvSpPr/>
          <p:nvPr/>
        </p:nvSpPr>
        <p:spPr>
          <a:xfrm>
            <a:off x="6417033" y="453284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4" name="Google Shape;494;p27"/>
          <p:cNvSpPr/>
          <p:nvPr/>
        </p:nvSpPr>
        <p:spPr>
          <a:xfrm>
            <a:off x="300400" y="4418167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95" name="Google Shape;495;p27"/>
          <p:cNvGrpSpPr/>
          <p:nvPr/>
        </p:nvGrpSpPr>
        <p:grpSpPr>
          <a:xfrm>
            <a:off x="144232" y="2052265"/>
            <a:ext cx="521368" cy="521368"/>
            <a:chOff x="4238099" y="308824"/>
            <a:chExt cx="391026" cy="391026"/>
          </a:xfrm>
        </p:grpSpPr>
        <p:cxnSp>
          <p:nvCxnSpPr>
            <p:cNvPr id="496" name="Google Shape;496;p2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7" name="Google Shape;497;p2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8" name="Google Shape;498;p2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9" name="Google Shape;499;p2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00" name="Google Shape;500;p27"/>
          <p:cNvSpPr/>
          <p:nvPr/>
        </p:nvSpPr>
        <p:spPr>
          <a:xfrm>
            <a:off x="10802233" y="4787000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01" name="Google Shape;501;p27"/>
          <p:cNvGrpSpPr/>
          <p:nvPr/>
        </p:nvGrpSpPr>
        <p:grpSpPr>
          <a:xfrm>
            <a:off x="9873965" y="197981"/>
            <a:ext cx="521368" cy="521368"/>
            <a:chOff x="4238099" y="308824"/>
            <a:chExt cx="391026" cy="391026"/>
          </a:xfrm>
        </p:grpSpPr>
        <p:cxnSp>
          <p:nvCxnSpPr>
            <p:cNvPr id="502" name="Google Shape;502;p2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3" name="Google Shape;503;p2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4" name="Google Shape;504;p2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5" name="Google Shape;505;p2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06" name="Google Shape;506;p27"/>
          <p:cNvGrpSpPr/>
          <p:nvPr/>
        </p:nvGrpSpPr>
        <p:grpSpPr>
          <a:xfrm>
            <a:off x="8518499" y="6232365"/>
            <a:ext cx="521368" cy="521368"/>
            <a:chOff x="4238099" y="308824"/>
            <a:chExt cx="391026" cy="391026"/>
          </a:xfrm>
        </p:grpSpPr>
        <p:cxnSp>
          <p:nvCxnSpPr>
            <p:cNvPr id="507" name="Google Shape;507;p2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8" name="Google Shape;508;p2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9" name="Google Shape;509;p2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0" name="Google Shape;510;p2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11" name="Google Shape;511;p27"/>
          <p:cNvSpPr/>
          <p:nvPr/>
        </p:nvSpPr>
        <p:spPr>
          <a:xfrm>
            <a:off x="1411700" y="870551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2" name="Google Shape;512;p27"/>
          <p:cNvSpPr/>
          <p:nvPr/>
        </p:nvSpPr>
        <p:spPr>
          <a:xfrm>
            <a:off x="3457433" y="5709400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3" name="Google Shape;513;p27"/>
          <p:cNvSpPr/>
          <p:nvPr/>
        </p:nvSpPr>
        <p:spPr>
          <a:xfrm>
            <a:off x="10395333" y="16512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06309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8"/>
          <p:cNvSpPr/>
          <p:nvPr/>
        </p:nvSpPr>
        <p:spPr>
          <a:xfrm>
            <a:off x="665600" y="4096700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16" name="Google Shape;516;p28"/>
          <p:cNvGrpSpPr/>
          <p:nvPr/>
        </p:nvGrpSpPr>
        <p:grpSpPr>
          <a:xfrm>
            <a:off x="144232" y="2052265"/>
            <a:ext cx="521368" cy="521368"/>
            <a:chOff x="4238099" y="308824"/>
            <a:chExt cx="391026" cy="391026"/>
          </a:xfrm>
        </p:grpSpPr>
        <p:cxnSp>
          <p:nvCxnSpPr>
            <p:cNvPr id="517" name="Google Shape;517;p2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8" name="Google Shape;518;p2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9" name="Google Shape;519;p2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0" name="Google Shape;520;p2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21" name="Google Shape;521;p28"/>
          <p:cNvGrpSpPr/>
          <p:nvPr/>
        </p:nvGrpSpPr>
        <p:grpSpPr>
          <a:xfrm>
            <a:off x="3635548" y="117615"/>
            <a:ext cx="521368" cy="521368"/>
            <a:chOff x="4238099" y="308824"/>
            <a:chExt cx="391026" cy="391026"/>
          </a:xfrm>
        </p:grpSpPr>
        <p:cxnSp>
          <p:nvCxnSpPr>
            <p:cNvPr id="522" name="Google Shape;522;p2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3" name="Google Shape;523;p2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4" name="Google Shape;524;p2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5" name="Google Shape;525;p2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26" name="Google Shape;526;p28"/>
          <p:cNvGrpSpPr/>
          <p:nvPr/>
        </p:nvGrpSpPr>
        <p:grpSpPr>
          <a:xfrm>
            <a:off x="2617632" y="6138665"/>
            <a:ext cx="521368" cy="521368"/>
            <a:chOff x="4238099" y="308824"/>
            <a:chExt cx="391026" cy="391026"/>
          </a:xfrm>
        </p:grpSpPr>
        <p:cxnSp>
          <p:nvCxnSpPr>
            <p:cNvPr id="527" name="Google Shape;527;p2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8" name="Google Shape;528;p2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9" name="Google Shape;529;p2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0" name="Google Shape;530;p2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31" name="Google Shape;531;p28"/>
          <p:cNvSpPr/>
          <p:nvPr/>
        </p:nvSpPr>
        <p:spPr>
          <a:xfrm>
            <a:off x="1411700" y="870551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2" name="Google Shape;532;p28"/>
          <p:cNvSpPr/>
          <p:nvPr/>
        </p:nvSpPr>
        <p:spPr>
          <a:xfrm>
            <a:off x="5351667" y="5433900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5205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950967" y="1583467"/>
            <a:ext cx="102900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grpSp>
        <p:nvGrpSpPr>
          <p:cNvPr id="36" name="Google Shape;36;p4"/>
          <p:cNvGrpSpPr/>
          <p:nvPr/>
        </p:nvGrpSpPr>
        <p:grpSpPr>
          <a:xfrm>
            <a:off x="5868921" y="265163"/>
            <a:ext cx="454164" cy="454164"/>
            <a:chOff x="4238099" y="308824"/>
            <a:chExt cx="391026" cy="391026"/>
          </a:xfrm>
        </p:grpSpPr>
        <p:cxnSp>
          <p:nvCxnSpPr>
            <p:cNvPr id="37" name="Google Shape;37;p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Google Shape;38;p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Google Shape;39;p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Google Shape;40;p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1" name="Google Shape;41;p4"/>
          <p:cNvGrpSpPr/>
          <p:nvPr/>
        </p:nvGrpSpPr>
        <p:grpSpPr>
          <a:xfrm>
            <a:off x="11352767" y="2305455"/>
            <a:ext cx="454164" cy="454164"/>
            <a:chOff x="4238099" y="308824"/>
            <a:chExt cx="391026" cy="391026"/>
          </a:xfrm>
        </p:grpSpPr>
        <p:cxnSp>
          <p:nvCxnSpPr>
            <p:cNvPr id="42" name="Google Shape;42;p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6" name="Google Shape;46;p4"/>
          <p:cNvGrpSpPr/>
          <p:nvPr/>
        </p:nvGrpSpPr>
        <p:grpSpPr>
          <a:xfrm>
            <a:off x="4238866" y="6263962"/>
            <a:ext cx="454164" cy="454164"/>
            <a:chOff x="4238099" y="308824"/>
            <a:chExt cx="391026" cy="391026"/>
          </a:xfrm>
        </p:grpSpPr>
        <p:cxnSp>
          <p:nvCxnSpPr>
            <p:cNvPr id="47" name="Google Shape;47;p4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4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4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4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06414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813833" y="3928500"/>
            <a:ext cx="4019600" cy="15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6357037" y="3928500"/>
            <a:ext cx="4019600" cy="15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title" idx="3"/>
          </p:nvPr>
        </p:nvSpPr>
        <p:spPr>
          <a:xfrm>
            <a:off x="1807500" y="3352100"/>
            <a:ext cx="4019600" cy="5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title" idx="4"/>
          </p:nvPr>
        </p:nvSpPr>
        <p:spPr>
          <a:xfrm>
            <a:off x="6357032" y="3352100"/>
            <a:ext cx="4019600" cy="5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grpSp>
        <p:nvGrpSpPr>
          <p:cNvPr id="57" name="Google Shape;57;p5"/>
          <p:cNvGrpSpPr/>
          <p:nvPr/>
        </p:nvGrpSpPr>
        <p:grpSpPr>
          <a:xfrm>
            <a:off x="11532167" y="2517622"/>
            <a:ext cx="454164" cy="454164"/>
            <a:chOff x="4238099" y="308824"/>
            <a:chExt cx="391026" cy="391026"/>
          </a:xfrm>
        </p:grpSpPr>
        <p:cxnSp>
          <p:nvCxnSpPr>
            <p:cNvPr id="58" name="Google Shape;58;p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" name="Google Shape;59;p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" name="Google Shape;60;p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" name="Google Shape;61;p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62" name="Google Shape;62;p5"/>
          <p:cNvGrpSpPr/>
          <p:nvPr/>
        </p:nvGrpSpPr>
        <p:grpSpPr>
          <a:xfrm>
            <a:off x="5112854" y="265163"/>
            <a:ext cx="454164" cy="454164"/>
            <a:chOff x="4238099" y="308824"/>
            <a:chExt cx="391026" cy="391026"/>
          </a:xfrm>
        </p:grpSpPr>
        <p:cxnSp>
          <p:nvCxnSpPr>
            <p:cNvPr id="63" name="Google Shape;63;p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" name="Google Shape;64;p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" name="Google Shape;65;p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" name="Google Shape;66;p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67" name="Google Shape;67;p5"/>
          <p:cNvGrpSpPr/>
          <p:nvPr/>
        </p:nvGrpSpPr>
        <p:grpSpPr>
          <a:xfrm>
            <a:off x="5379266" y="6258311"/>
            <a:ext cx="454164" cy="454164"/>
            <a:chOff x="4238099" y="308824"/>
            <a:chExt cx="391026" cy="391026"/>
          </a:xfrm>
        </p:grpSpPr>
        <p:cxnSp>
          <p:nvCxnSpPr>
            <p:cNvPr id="68" name="Google Shape;68;p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2" name="Google Shape;72;p5"/>
          <p:cNvGrpSpPr/>
          <p:nvPr/>
        </p:nvGrpSpPr>
        <p:grpSpPr>
          <a:xfrm>
            <a:off x="178566" y="5354345"/>
            <a:ext cx="454164" cy="454164"/>
            <a:chOff x="4238099" y="308824"/>
            <a:chExt cx="391026" cy="391026"/>
          </a:xfrm>
        </p:grpSpPr>
        <p:cxnSp>
          <p:nvCxnSpPr>
            <p:cNvPr id="73" name="Google Shape;73;p5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5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5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21298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grpSp>
        <p:nvGrpSpPr>
          <p:cNvPr id="79" name="Google Shape;79;p6"/>
          <p:cNvGrpSpPr/>
          <p:nvPr/>
        </p:nvGrpSpPr>
        <p:grpSpPr>
          <a:xfrm>
            <a:off x="335266" y="4703511"/>
            <a:ext cx="454164" cy="454164"/>
            <a:chOff x="4238099" y="308824"/>
            <a:chExt cx="391026" cy="391026"/>
          </a:xfrm>
        </p:grpSpPr>
        <p:cxnSp>
          <p:nvCxnSpPr>
            <p:cNvPr id="80" name="Google Shape;80;p6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" name="Google Shape;81;p6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" name="Google Shape;82;p6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" name="Google Shape;83;p6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84" name="Google Shape;84;p6"/>
          <p:cNvGrpSpPr/>
          <p:nvPr/>
        </p:nvGrpSpPr>
        <p:grpSpPr>
          <a:xfrm>
            <a:off x="4686201" y="6229855"/>
            <a:ext cx="454164" cy="454164"/>
            <a:chOff x="4238099" y="308824"/>
            <a:chExt cx="391026" cy="391026"/>
          </a:xfrm>
        </p:grpSpPr>
        <p:cxnSp>
          <p:nvCxnSpPr>
            <p:cNvPr id="85" name="Google Shape;85;p6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" name="Google Shape;86;p6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" name="Google Shape;87;p6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6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89" name="Google Shape;89;p6"/>
          <p:cNvGrpSpPr/>
          <p:nvPr/>
        </p:nvGrpSpPr>
        <p:grpSpPr>
          <a:xfrm>
            <a:off x="8596087" y="198297"/>
            <a:ext cx="454164" cy="454164"/>
            <a:chOff x="4238099" y="308824"/>
            <a:chExt cx="391026" cy="391026"/>
          </a:xfrm>
        </p:grpSpPr>
        <p:cxnSp>
          <p:nvCxnSpPr>
            <p:cNvPr id="90" name="Google Shape;90;p6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6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" name="Google Shape;92;p6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93;p6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41075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"/>
          <p:cNvSpPr txBox="1">
            <a:spLocks noGrp="1"/>
          </p:cNvSpPr>
          <p:nvPr>
            <p:ph type="title"/>
          </p:nvPr>
        </p:nvSpPr>
        <p:spPr>
          <a:xfrm>
            <a:off x="5009033" y="2060600"/>
            <a:ext cx="6232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96" name="Google Shape;96;p7"/>
          <p:cNvSpPr txBox="1">
            <a:spLocks noGrp="1"/>
          </p:cNvSpPr>
          <p:nvPr>
            <p:ph type="body" idx="1"/>
          </p:nvPr>
        </p:nvSpPr>
        <p:spPr>
          <a:xfrm>
            <a:off x="5009033" y="2828600"/>
            <a:ext cx="6232000" cy="19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grpSp>
        <p:nvGrpSpPr>
          <p:cNvPr id="97" name="Google Shape;97;p7"/>
          <p:cNvGrpSpPr/>
          <p:nvPr/>
        </p:nvGrpSpPr>
        <p:grpSpPr>
          <a:xfrm>
            <a:off x="9315165" y="719332"/>
            <a:ext cx="521368" cy="521368"/>
            <a:chOff x="4238099" y="308824"/>
            <a:chExt cx="391026" cy="391026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2" name="Google Shape;102;p7"/>
          <p:cNvGrpSpPr/>
          <p:nvPr/>
        </p:nvGrpSpPr>
        <p:grpSpPr>
          <a:xfrm>
            <a:off x="11400632" y="4913332"/>
            <a:ext cx="521368" cy="521368"/>
            <a:chOff x="4238099" y="308824"/>
            <a:chExt cx="391026" cy="391026"/>
          </a:xfrm>
        </p:grpSpPr>
        <p:cxnSp>
          <p:nvCxnSpPr>
            <p:cNvPr id="103" name="Google Shape;103;p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7" name="Google Shape;107;p7"/>
          <p:cNvGrpSpPr/>
          <p:nvPr/>
        </p:nvGrpSpPr>
        <p:grpSpPr>
          <a:xfrm>
            <a:off x="247265" y="3888632"/>
            <a:ext cx="521368" cy="521368"/>
            <a:chOff x="4238099" y="308824"/>
            <a:chExt cx="391026" cy="391026"/>
          </a:xfrm>
        </p:grpSpPr>
        <p:cxnSp>
          <p:nvCxnSpPr>
            <p:cNvPr id="108" name="Google Shape;108;p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" name="Google Shape;110;p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" name="Google Shape;111;p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12" name="Google Shape;112;p7"/>
          <p:cNvGrpSpPr/>
          <p:nvPr/>
        </p:nvGrpSpPr>
        <p:grpSpPr>
          <a:xfrm>
            <a:off x="5130832" y="5804465"/>
            <a:ext cx="521368" cy="521368"/>
            <a:chOff x="4238099" y="308824"/>
            <a:chExt cx="391026" cy="391026"/>
          </a:xfrm>
        </p:grpSpPr>
        <p:cxnSp>
          <p:nvCxnSpPr>
            <p:cNvPr id="113" name="Google Shape;113;p7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" name="Google Shape;114;p7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" name="Google Shape;115;p7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" name="Google Shape;116;p7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63612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"/>
          <p:cNvSpPr txBox="1">
            <a:spLocks noGrp="1"/>
          </p:cNvSpPr>
          <p:nvPr>
            <p:ph type="title"/>
          </p:nvPr>
        </p:nvSpPr>
        <p:spPr>
          <a:xfrm>
            <a:off x="2900000" y="2435133"/>
            <a:ext cx="6392000" cy="33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119" name="Google Shape;119;p8"/>
          <p:cNvSpPr/>
          <p:nvPr/>
        </p:nvSpPr>
        <p:spPr>
          <a:xfrm>
            <a:off x="9686733" y="5677467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0" name="Google Shape;120;p8"/>
          <p:cNvSpPr/>
          <p:nvPr/>
        </p:nvSpPr>
        <p:spPr>
          <a:xfrm>
            <a:off x="11079667" y="2303084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8"/>
          <p:cNvSpPr/>
          <p:nvPr/>
        </p:nvSpPr>
        <p:spPr>
          <a:xfrm>
            <a:off x="310333" y="3225500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4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2" name="Google Shape;122;p8"/>
          <p:cNvGrpSpPr/>
          <p:nvPr/>
        </p:nvGrpSpPr>
        <p:grpSpPr>
          <a:xfrm>
            <a:off x="9315165" y="719332"/>
            <a:ext cx="521368" cy="521368"/>
            <a:chOff x="4238099" y="308824"/>
            <a:chExt cx="391026" cy="391026"/>
          </a:xfrm>
        </p:grpSpPr>
        <p:cxnSp>
          <p:nvCxnSpPr>
            <p:cNvPr id="123" name="Google Shape;123;p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4" name="Google Shape;124;p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Google Shape;125;p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6" name="Google Shape;126;p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7" name="Google Shape;127;p8"/>
          <p:cNvGrpSpPr/>
          <p:nvPr/>
        </p:nvGrpSpPr>
        <p:grpSpPr>
          <a:xfrm>
            <a:off x="2899999" y="5967799"/>
            <a:ext cx="521368" cy="521368"/>
            <a:chOff x="4238099" y="308824"/>
            <a:chExt cx="391026" cy="391026"/>
          </a:xfrm>
        </p:grpSpPr>
        <p:cxnSp>
          <p:nvCxnSpPr>
            <p:cNvPr id="128" name="Google Shape;128;p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9" name="Google Shape;129;p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0" name="Google Shape;130;p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1" name="Google Shape;131;p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2" name="Google Shape;132;p8"/>
          <p:cNvGrpSpPr/>
          <p:nvPr/>
        </p:nvGrpSpPr>
        <p:grpSpPr>
          <a:xfrm>
            <a:off x="1402215" y="458648"/>
            <a:ext cx="521368" cy="521368"/>
            <a:chOff x="4238099" y="308824"/>
            <a:chExt cx="391026" cy="391026"/>
          </a:xfrm>
        </p:grpSpPr>
        <p:cxnSp>
          <p:nvCxnSpPr>
            <p:cNvPr id="133" name="Google Shape;133;p8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" name="Google Shape;134;p8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" name="Google Shape;135;p8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" name="Google Shape;136;p8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28193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>
            <a:spLocks noGrp="1"/>
          </p:cNvSpPr>
          <p:nvPr>
            <p:ph type="title"/>
          </p:nvPr>
        </p:nvSpPr>
        <p:spPr>
          <a:xfrm>
            <a:off x="1578784" y="2167200"/>
            <a:ext cx="42440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39" name="Google Shape;139;p9"/>
          <p:cNvSpPr txBox="1">
            <a:spLocks noGrp="1"/>
          </p:cNvSpPr>
          <p:nvPr>
            <p:ph type="subTitle" idx="1"/>
          </p:nvPr>
        </p:nvSpPr>
        <p:spPr>
          <a:xfrm>
            <a:off x="1578784" y="3500400"/>
            <a:ext cx="42440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140" name="Google Shape;140;p9"/>
          <p:cNvSpPr/>
          <p:nvPr/>
        </p:nvSpPr>
        <p:spPr>
          <a:xfrm>
            <a:off x="3658600" y="523200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9"/>
          <p:cNvSpPr/>
          <p:nvPr/>
        </p:nvSpPr>
        <p:spPr>
          <a:xfrm>
            <a:off x="702200" y="5715433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2" name="Google Shape;142;p9"/>
          <p:cNvGrpSpPr/>
          <p:nvPr/>
        </p:nvGrpSpPr>
        <p:grpSpPr>
          <a:xfrm>
            <a:off x="303432" y="2167199"/>
            <a:ext cx="521368" cy="521368"/>
            <a:chOff x="4238099" y="308824"/>
            <a:chExt cx="391026" cy="391026"/>
          </a:xfrm>
        </p:grpSpPr>
        <p:cxnSp>
          <p:nvCxnSpPr>
            <p:cNvPr id="143" name="Google Shape;143;p9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4" name="Google Shape;144;p9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" name="Google Shape;145;p9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" name="Google Shape;146;p9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7" name="Google Shape;147;p9"/>
          <p:cNvGrpSpPr/>
          <p:nvPr/>
        </p:nvGrpSpPr>
        <p:grpSpPr>
          <a:xfrm>
            <a:off x="11241032" y="5194065"/>
            <a:ext cx="521368" cy="521368"/>
            <a:chOff x="4238099" y="308824"/>
            <a:chExt cx="391026" cy="391026"/>
          </a:xfrm>
        </p:grpSpPr>
        <p:cxnSp>
          <p:nvCxnSpPr>
            <p:cNvPr id="148" name="Google Shape;148;p9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9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9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9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31321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"/>
          <p:cNvSpPr txBox="1">
            <a:spLocks noGrp="1"/>
          </p:cNvSpPr>
          <p:nvPr>
            <p:ph type="title"/>
          </p:nvPr>
        </p:nvSpPr>
        <p:spPr>
          <a:xfrm>
            <a:off x="6626333" y="4803200"/>
            <a:ext cx="4474000" cy="10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946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okie"/>
              <a:buNone/>
              <a:defRPr sz="3600" b="1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83467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●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○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■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●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○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■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●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○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rlow"/>
              <a:buChar char="■"/>
              <a:defRPr sz="1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014881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openxmlformats.org/officeDocument/2006/relationships/slide" Target="slide2.xml"/><Relationship Id="rId4" Type="http://schemas.microsoft.com/office/2007/relationships/hdphoto" Target="../media/hdphoto1.wdp"/><Relationship Id="rId9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5A41268-114C-4FBC-ACD9-5B4FDAFF9B65}"/>
              </a:ext>
            </a:extLst>
          </p:cNvPr>
          <p:cNvGrpSpPr/>
          <p:nvPr/>
        </p:nvGrpSpPr>
        <p:grpSpPr>
          <a:xfrm>
            <a:off x="10187842" y="3898768"/>
            <a:ext cx="2559429" cy="2965171"/>
            <a:chOff x="7243027" y="1909027"/>
            <a:chExt cx="4948942" cy="4948942"/>
          </a:xfrm>
        </p:grpSpPr>
        <p:sp>
          <p:nvSpPr>
            <p:cNvPr id="541" name="Google Shape;541;p31"/>
            <p:cNvSpPr/>
            <p:nvPr/>
          </p:nvSpPr>
          <p:spPr>
            <a:xfrm rot="-5400000">
              <a:off x="9761969" y="1382227"/>
              <a:ext cx="1903200" cy="2956800"/>
            </a:xfrm>
            <a:prstGeom prst="rtTriangle">
              <a:avLst/>
            </a:prstGeom>
            <a:solidFill>
              <a:schemeClr val="dk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31"/>
            <p:cNvSpPr/>
            <p:nvPr/>
          </p:nvSpPr>
          <p:spPr>
            <a:xfrm flipH="1">
              <a:off x="7243027" y="3901169"/>
              <a:ext cx="1903200" cy="2956800"/>
            </a:xfrm>
            <a:prstGeom prst="rtTriangle">
              <a:avLst/>
            </a:prstGeom>
            <a:solidFill>
              <a:schemeClr val="lt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31"/>
            <p:cNvSpPr/>
            <p:nvPr/>
          </p:nvSpPr>
          <p:spPr>
            <a:xfrm>
              <a:off x="9146227" y="3812224"/>
              <a:ext cx="3045600" cy="3045600"/>
            </a:xfrm>
            <a:prstGeom prst="rect">
              <a:avLst/>
            </a:prstGeom>
            <a:solidFill>
              <a:schemeClr val="accent2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31"/>
            <p:cNvSpPr/>
            <p:nvPr/>
          </p:nvSpPr>
          <p:spPr>
            <a:xfrm rot="-5400000" flipH="1">
              <a:off x="9761969" y="3285427"/>
              <a:ext cx="1903200" cy="2956800"/>
            </a:xfrm>
            <a:prstGeom prst="rtTriangle">
              <a:avLst/>
            </a:prstGeom>
            <a:solidFill>
              <a:schemeClr val="accent3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31"/>
            <p:cNvSpPr/>
            <p:nvPr/>
          </p:nvSpPr>
          <p:spPr>
            <a:xfrm>
              <a:off x="9146227" y="3901169"/>
              <a:ext cx="1903200" cy="2956800"/>
            </a:xfrm>
            <a:prstGeom prst="rtTriangle">
              <a:avLst/>
            </a:prstGeom>
            <a:solidFill>
              <a:schemeClr val="accen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546" name="Google Shape;546;p31"/>
            <p:cNvGrpSpPr/>
            <p:nvPr/>
          </p:nvGrpSpPr>
          <p:grpSpPr>
            <a:xfrm>
              <a:off x="8064695" y="2409798"/>
              <a:ext cx="2512307" cy="2449345"/>
              <a:chOff x="2031224" y="516721"/>
              <a:chExt cx="1472400" cy="1435500"/>
            </a:xfrm>
          </p:grpSpPr>
          <p:sp>
            <p:nvSpPr>
              <p:cNvPr id="547" name="Google Shape;547;p31"/>
              <p:cNvSpPr/>
              <p:nvPr/>
            </p:nvSpPr>
            <p:spPr>
              <a:xfrm>
                <a:off x="2031224" y="516721"/>
                <a:ext cx="1472400" cy="1435500"/>
              </a:xfrm>
              <a:prstGeom prst="star7">
                <a:avLst>
                  <a:gd name="adj" fmla="val 26034"/>
                  <a:gd name="hf" fmla="val 102572"/>
                  <a:gd name="vf" fmla="val 105210"/>
                </a:avLst>
              </a:prstGeom>
              <a:solidFill>
                <a:schemeClr val="accent4"/>
              </a:solidFill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548" name="Google Shape;548;p31"/>
              <p:cNvGrpSpPr/>
              <p:nvPr/>
            </p:nvGrpSpPr>
            <p:grpSpPr>
              <a:xfrm>
                <a:off x="2591930" y="1081740"/>
                <a:ext cx="351000" cy="351000"/>
                <a:chOff x="1174905" y="429015"/>
                <a:chExt cx="351000" cy="351000"/>
              </a:xfrm>
            </p:grpSpPr>
            <p:sp>
              <p:nvSpPr>
                <p:cNvPr id="549" name="Google Shape;549;p31"/>
                <p:cNvSpPr/>
                <p:nvPr/>
              </p:nvSpPr>
              <p:spPr>
                <a:xfrm>
                  <a:off x="1215100" y="429025"/>
                  <a:ext cx="80100" cy="801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0" name="Google Shape;550;p31"/>
                <p:cNvSpPr/>
                <p:nvPr/>
              </p:nvSpPr>
              <p:spPr>
                <a:xfrm>
                  <a:off x="1405600" y="429025"/>
                  <a:ext cx="80100" cy="80100"/>
                </a:xfrm>
                <a:prstGeom prst="ellipse">
                  <a:avLst/>
                </a:pr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1" name="Google Shape;551;p31"/>
                <p:cNvSpPr/>
                <p:nvPr/>
              </p:nvSpPr>
              <p:spPr>
                <a:xfrm rot="5400000">
                  <a:off x="1174905" y="429015"/>
                  <a:ext cx="351000" cy="351000"/>
                </a:xfrm>
                <a:prstGeom prst="arc">
                  <a:avLst>
                    <a:gd name="adj1" fmla="val 16200000"/>
                    <a:gd name="adj2" fmla="val 5511694"/>
                  </a:avLst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552" name="Google Shape;552;p31"/>
          <p:cNvSpPr/>
          <p:nvPr/>
        </p:nvSpPr>
        <p:spPr>
          <a:xfrm>
            <a:off x="3069410" y="174235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3" name="Google Shape;553;p31"/>
          <p:cNvSpPr/>
          <p:nvPr/>
        </p:nvSpPr>
        <p:spPr>
          <a:xfrm>
            <a:off x="11052287" y="178451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4" name="Google Shape;554;p31"/>
          <p:cNvSpPr/>
          <p:nvPr/>
        </p:nvSpPr>
        <p:spPr>
          <a:xfrm>
            <a:off x="75965" y="4518371"/>
            <a:ext cx="877600" cy="922400"/>
          </a:xfrm>
          <a:prstGeom prst="star10">
            <a:avLst>
              <a:gd name="adj" fmla="val 18116"/>
              <a:gd name="hf" fmla="val 105146"/>
            </a:avLst>
          </a:prstGeom>
          <a:solidFill>
            <a:schemeClr val="dk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555" name="Google Shape;555;p31"/>
          <p:cNvGrpSpPr/>
          <p:nvPr/>
        </p:nvGrpSpPr>
        <p:grpSpPr>
          <a:xfrm>
            <a:off x="11568002" y="1716276"/>
            <a:ext cx="521368" cy="521368"/>
            <a:chOff x="4238099" y="308824"/>
            <a:chExt cx="391026" cy="391026"/>
          </a:xfrm>
        </p:grpSpPr>
        <p:cxnSp>
          <p:nvCxnSpPr>
            <p:cNvPr id="556" name="Google Shape;556;p31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7" name="Google Shape;557;p31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8" name="Google Shape;558;p31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9" name="Google Shape;559;p31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67" name="Google Shape;567;p31"/>
          <p:cNvGrpSpPr/>
          <p:nvPr/>
        </p:nvGrpSpPr>
        <p:grpSpPr>
          <a:xfrm>
            <a:off x="269513" y="1528676"/>
            <a:ext cx="521368" cy="521368"/>
            <a:chOff x="4238099" y="308824"/>
            <a:chExt cx="391026" cy="391026"/>
          </a:xfrm>
        </p:grpSpPr>
        <p:cxnSp>
          <p:nvCxnSpPr>
            <p:cNvPr id="568" name="Google Shape;568;p31"/>
            <p:cNvCxnSpPr/>
            <p:nvPr/>
          </p:nvCxnSpPr>
          <p:spPr>
            <a:xfrm>
              <a:off x="4433620" y="308824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9" name="Google Shape;569;p31"/>
            <p:cNvCxnSpPr/>
            <p:nvPr/>
          </p:nvCxnSpPr>
          <p:spPr>
            <a:xfrm>
              <a:off x="4433620" y="559150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0" name="Google Shape;570;p31"/>
            <p:cNvCxnSpPr/>
            <p:nvPr/>
          </p:nvCxnSpPr>
          <p:spPr>
            <a:xfrm rot="10800000">
              <a:off x="4308449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1" name="Google Shape;571;p31"/>
            <p:cNvCxnSpPr/>
            <p:nvPr/>
          </p:nvCxnSpPr>
          <p:spPr>
            <a:xfrm rot="10800000">
              <a:off x="4558775" y="423667"/>
              <a:ext cx="0" cy="14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687F291-33FE-406A-9251-C859830C23BF}"/>
              </a:ext>
            </a:extLst>
          </p:cNvPr>
          <p:cNvGrpSpPr/>
          <p:nvPr/>
        </p:nvGrpSpPr>
        <p:grpSpPr>
          <a:xfrm>
            <a:off x="404099" y="3852746"/>
            <a:ext cx="10648188" cy="2262294"/>
            <a:chOff x="2264735" y="3293097"/>
            <a:chExt cx="8849277" cy="2338187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CF441103-BA06-45F6-9A6C-C047458906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rcRect l="19391" t="14268" r="18948" b="14645"/>
            <a:stretch/>
          </p:blipFill>
          <p:spPr>
            <a:xfrm>
              <a:off x="7285882" y="3293098"/>
              <a:ext cx="3828130" cy="2338186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B0B57813-9B6B-48AF-86C4-69071E918B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rcRect l="19391" t="14268" r="18948" b="14645"/>
            <a:stretch/>
          </p:blipFill>
          <p:spPr>
            <a:xfrm>
              <a:off x="3925450" y="3293097"/>
              <a:ext cx="3828130" cy="2338186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0DD59D3-1286-4405-875F-6E46735934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rcRect l="45373" t="14268" r="18948" b="14645"/>
            <a:stretch/>
          </p:blipFill>
          <p:spPr>
            <a:xfrm>
              <a:off x="2264735" y="3293097"/>
              <a:ext cx="2215032" cy="2338186"/>
            </a:xfrm>
            <a:prstGeom prst="rect">
              <a:avLst/>
            </a:prstGeom>
          </p:spPr>
        </p:pic>
      </p:grpSp>
      <p:pic>
        <p:nvPicPr>
          <p:cNvPr id="36" name="Picture 2" descr="Transparent Movie Marquee Png - Flat Movies Icon Png, Png Download - vhv">
            <a:extLst>
              <a:ext uri="{FF2B5EF4-FFF2-40B4-BE49-F238E27FC236}">
                <a16:creationId xmlns:a16="http://schemas.microsoft.com/office/drawing/2014/main" id="{2098AEBC-D427-4308-996A-6F591877F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671" b="91546" l="6977" r="97442">
                        <a14:foregroundMark x1="44070" y1="12681" x2="44070" y2="12681"/>
                        <a14:foregroundMark x1="68488" y1="3671" x2="68488" y2="3671"/>
                        <a14:foregroundMark x1="77674" y1="8009" x2="77674" y2="8009"/>
                        <a14:foregroundMark x1="92907" y1="39822" x2="92907" y2="39822"/>
                        <a14:foregroundMark x1="6977" y1="40267" x2="6977" y2="40267"/>
                        <a14:foregroundMark x1="51628" y1="91657" x2="51628" y2="91657"/>
                        <a14:foregroundMark x1="97442" y1="46162" x2="97442" y2="461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8472" flipH="1">
            <a:off x="9005048" y="608406"/>
            <a:ext cx="2507794" cy="262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3463B530-AAC1-4142-A373-461A243D174F}"/>
              </a:ext>
            </a:extLst>
          </p:cNvPr>
          <p:cNvSpPr txBox="1"/>
          <p:nvPr/>
        </p:nvSpPr>
        <p:spPr>
          <a:xfrm>
            <a:off x="1133201" y="1869400"/>
            <a:ext cx="78835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6000" dirty="0">
                <a:solidFill>
                  <a:srgbClr val="FF0000"/>
                </a:solidFill>
                <a:latin typeface="Abdo Logo" panose="02000500030000020004" pitchFamily="2" charset="-78"/>
                <a:cs typeface="Abdo Logo" panose="02000500030000020004" pitchFamily="2" charset="-78"/>
              </a:rPr>
              <a:t>استراتيجية شريط  الذكريات </a:t>
            </a:r>
            <a:endParaRPr lang="en-GB" sz="6000" dirty="0">
              <a:solidFill>
                <a:srgbClr val="FF0000"/>
              </a:solidFill>
              <a:latin typeface="Abdo Logo" panose="02000500030000020004" pitchFamily="2" charset="-78"/>
              <a:cs typeface="Abdo Logo" panose="02000500030000020004" pitchFamily="2" charset="-78"/>
            </a:endParaRPr>
          </a:p>
        </p:txBody>
      </p:sp>
      <p:sp>
        <p:nvSpPr>
          <p:cNvPr id="38" name="Rectangle: Rounded Corners 37">
            <a:hlinkClick r:id="rId7" action="ppaction://hlinksldjump"/>
            <a:extLst>
              <a:ext uri="{FF2B5EF4-FFF2-40B4-BE49-F238E27FC236}">
                <a16:creationId xmlns:a16="http://schemas.microsoft.com/office/drawing/2014/main" id="{C2872A17-E9CE-4877-8F09-1381AC43D3AE}"/>
              </a:ext>
            </a:extLst>
          </p:cNvPr>
          <p:cNvSpPr/>
          <p:nvPr/>
        </p:nvSpPr>
        <p:spPr>
          <a:xfrm>
            <a:off x="1798810" y="4352331"/>
            <a:ext cx="1799925" cy="1254482"/>
          </a:xfrm>
          <a:prstGeom prst="roundRect">
            <a:avLst/>
          </a:prstGeom>
          <a:solidFill>
            <a:srgbClr val="E562A0"/>
          </a:solidFill>
          <a:ln w="25400" cap="flat" cmpd="sng" algn="ctr">
            <a:solidFill>
              <a:srgbClr val="E562A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000" b="1" i="0" u="none" strike="noStrike" kern="0" cap="none" spc="50" normalizeH="0" baseline="0" noProof="0" dirty="0">
                <a:ln w="0"/>
                <a:solidFill>
                  <a:srgbClr val="FFFFFF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a Alloy Ink" panose="02000503000000000000" pitchFamily="2" charset="0"/>
                <a:ea typeface="+mn-ea"/>
                <a:cs typeface="Arial" panose="020B0604020202020204" pitchFamily="34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en-GB" sz="8000" b="1" i="0" u="none" strike="noStrike" kern="0" cap="none" spc="50" normalizeH="0" baseline="0" noProof="0" dirty="0">
              <a:ln w="0"/>
              <a:solidFill>
                <a:srgbClr val="FFFFFF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a Alloy Ink" panose="02000503000000000000" pitchFamily="2" charset="0"/>
              <a:ea typeface="+mn-ea"/>
              <a:cs typeface="+mn-cs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3EC47055-AA3B-4DD3-AE8D-124A2A16B5C9}"/>
              </a:ext>
            </a:extLst>
          </p:cNvPr>
          <p:cNvSpPr/>
          <p:nvPr/>
        </p:nvSpPr>
        <p:spPr>
          <a:xfrm>
            <a:off x="3793851" y="4365084"/>
            <a:ext cx="1799925" cy="1228975"/>
          </a:xfrm>
          <a:prstGeom prst="roundRect">
            <a:avLst/>
          </a:prstGeom>
          <a:solidFill>
            <a:srgbClr val="E562A0"/>
          </a:solidFill>
          <a:ln w="25400" cap="flat" cmpd="sng" algn="ctr">
            <a:solidFill>
              <a:srgbClr val="E562A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000" b="1" i="0" u="none" strike="noStrike" kern="0" cap="none" spc="50" normalizeH="0" baseline="0" noProof="0" dirty="0">
                <a:ln w="0"/>
                <a:solidFill>
                  <a:srgbClr val="FFFFFF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a Alloy Ink" panose="02000503000000000000" pitchFamily="2" charset="0"/>
                <a:ea typeface="+mn-ea"/>
                <a:cs typeface="Arial" panose="020B0604020202020204" pitchFamily="34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en-GB" sz="8000" b="1" i="0" u="none" strike="noStrike" kern="0" cap="none" spc="50" normalizeH="0" baseline="0" noProof="0" dirty="0">
              <a:ln w="0"/>
              <a:solidFill>
                <a:srgbClr val="FFFFFF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a Alloy Ink" panose="02000503000000000000" pitchFamily="2" charset="0"/>
              <a:ea typeface="+mn-ea"/>
              <a:cs typeface="+mn-cs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6774A40-F151-47D1-8623-ADE9EF84B08F}"/>
              </a:ext>
            </a:extLst>
          </p:cNvPr>
          <p:cNvSpPr/>
          <p:nvPr/>
        </p:nvSpPr>
        <p:spPr>
          <a:xfrm>
            <a:off x="5808476" y="4352331"/>
            <a:ext cx="1799925" cy="1228975"/>
          </a:xfrm>
          <a:prstGeom prst="roundRect">
            <a:avLst/>
          </a:prstGeom>
          <a:solidFill>
            <a:srgbClr val="E562A0"/>
          </a:solidFill>
          <a:ln w="25400" cap="flat" cmpd="sng" algn="ctr">
            <a:solidFill>
              <a:srgbClr val="E562A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000" b="1" i="0" u="none" strike="noStrike" kern="0" cap="none" spc="50" normalizeH="0" baseline="0" noProof="0" dirty="0">
                <a:ln w="0"/>
                <a:solidFill>
                  <a:srgbClr val="FFFFFF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a Alloy Ink" panose="02000503000000000000" pitchFamily="2" charset="0"/>
                <a:ea typeface="+mn-ea"/>
                <a:cs typeface="Arial" panose="020B0604020202020204" pitchFamily="34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en-GB" sz="8000" b="1" i="0" u="none" strike="noStrike" kern="0" cap="none" spc="50" normalizeH="0" baseline="0" noProof="0" dirty="0">
              <a:ln w="0"/>
              <a:solidFill>
                <a:srgbClr val="FFFFFF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a Alloy Ink" panose="02000503000000000000" pitchFamily="2" charset="0"/>
              <a:ea typeface="+mn-ea"/>
              <a:cs typeface="+mn-cs"/>
            </a:endParaRPr>
          </a:p>
        </p:txBody>
      </p:sp>
      <p:sp>
        <p:nvSpPr>
          <p:cNvPr id="41" name="Rectangle: Rounded Corners 40">
            <a:hlinkClick r:id="rId10" action="ppaction://hlinksldjump"/>
            <a:extLst>
              <a:ext uri="{FF2B5EF4-FFF2-40B4-BE49-F238E27FC236}">
                <a16:creationId xmlns:a16="http://schemas.microsoft.com/office/drawing/2014/main" id="{B5CAB6FF-D6DA-429D-ABB9-2F5F632B1A31}"/>
              </a:ext>
            </a:extLst>
          </p:cNvPr>
          <p:cNvSpPr/>
          <p:nvPr/>
        </p:nvSpPr>
        <p:spPr>
          <a:xfrm>
            <a:off x="7912295" y="4365084"/>
            <a:ext cx="1658678" cy="1228975"/>
          </a:xfrm>
          <a:prstGeom prst="roundRect">
            <a:avLst/>
          </a:prstGeom>
          <a:solidFill>
            <a:srgbClr val="E562A0"/>
          </a:solidFill>
          <a:ln w="25400" cap="flat" cmpd="sng" algn="ctr">
            <a:solidFill>
              <a:srgbClr val="E562A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8000" b="1" i="0" u="none" strike="noStrike" kern="0" cap="none" spc="50" normalizeH="0" baseline="0" noProof="0" dirty="0">
                <a:ln w="0"/>
                <a:solidFill>
                  <a:srgbClr val="FFFFFF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a Alloy Ink" panose="02000503000000000000" pitchFamily="2" charset="0"/>
                <a:ea typeface="+mn-ea"/>
                <a:cs typeface="Arial" panose="020B0604020202020204" pitchFamily="34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en-GB" sz="8000" b="1" i="0" u="none" strike="noStrike" kern="0" cap="none" spc="50" normalizeH="0" baseline="0" noProof="0" dirty="0">
              <a:ln w="0"/>
              <a:solidFill>
                <a:srgbClr val="FFFFFF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a Alloy Ink" panose="02000503000000000000" pitchFamily="2" charset="0"/>
              <a:ea typeface="+mn-ea"/>
              <a:cs typeface="+mn-cs"/>
            </a:endParaRPr>
          </a:p>
        </p:txBody>
      </p:sp>
      <p:pic>
        <p:nvPicPr>
          <p:cNvPr id="42" name="Picture 2" descr="Vector Video Camera Icon, Camera Clipart, Camera Icons, Video Icons PNG and  Vector with Transparent Background for Free Download">
            <a:extLst>
              <a:ext uri="{FF2B5EF4-FFF2-40B4-BE49-F238E27FC236}">
                <a16:creationId xmlns:a16="http://schemas.microsoft.com/office/drawing/2014/main" id="{12723A5E-80FB-4570-9A04-3ABCC3967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94588">
            <a:off x="150103" y="199982"/>
            <a:ext cx="3324924" cy="332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Vector Video Camera Icon, Camera Clipart, Camera Icons, Video Icons PNG and  Vector with Transparent Background for Free Download">
            <a:extLst>
              <a:ext uri="{FF2B5EF4-FFF2-40B4-BE49-F238E27FC236}">
                <a16:creationId xmlns:a16="http://schemas.microsoft.com/office/drawing/2014/main" id="{CE2E2FE1-C0BD-4043-912C-5EBE35F43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1002">
            <a:off x="91271" y="1385341"/>
            <a:ext cx="3605582" cy="360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55CAA8-1555-4F85-87C2-FD7CE5AC64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391" t="14268" r="18948" b="14645"/>
          <a:stretch/>
        </p:blipFill>
        <p:spPr>
          <a:xfrm>
            <a:off x="2237749" y="1340319"/>
            <a:ext cx="10435589" cy="4604891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6AD50F8-1659-40A1-AD0C-D20A06B498B4}"/>
              </a:ext>
            </a:extLst>
          </p:cNvPr>
          <p:cNvSpPr/>
          <p:nvPr/>
        </p:nvSpPr>
        <p:spPr>
          <a:xfrm>
            <a:off x="5095248" y="2354099"/>
            <a:ext cx="4720590" cy="2577330"/>
          </a:xfrm>
          <a:prstGeom prst="roundRect">
            <a:avLst/>
          </a:prstGeom>
          <a:solidFill>
            <a:srgbClr val="E562A0"/>
          </a:solidFill>
          <a:ln w="25400" cap="flat" cmpd="sng" algn="ctr">
            <a:solidFill>
              <a:srgbClr val="E562A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ohinoorArabic-Semibold" panose="00000700000000000000" pitchFamily="2" charset="-78"/>
                <a:ea typeface="+mn-ea"/>
                <a:cs typeface="KohinoorArabic-Semibold" panose="00000700000000000000" pitchFamily="2" charset="-78"/>
              </a:rPr>
              <a:t>السؤال 1</a:t>
            </a:r>
            <a:endParaRPr kumimoji="0" lang="en-GB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KohinoorArabic-Semibold" panose="00000700000000000000" pitchFamily="2" charset="-78"/>
              <a:ea typeface="+mn-ea"/>
              <a:cs typeface="KohinoorArabic-Semibold" panose="00000700000000000000" pitchFamily="2" charset="-78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AFD78BF6-C3A8-4CCD-AC6F-1D40E271B02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51233470"/>
                  </p:ext>
                </p:extLst>
              </p:nvPr>
            </p:nvGraphicFramePr>
            <p:xfrm rot="1079455">
              <a:off x="799931" y="3123501"/>
              <a:ext cx="1224213" cy="697145"/>
            </p:xfrm>
            <a:graphic>
              <a:graphicData uri="http://schemas.microsoft.com/office/powerpoint/2016/slidezoom">
                <pslz:sldZm>
                  <pslz:sldZmObj sldId="256" cId="0">
                    <pslz:zmPr id="{F8CEEA20-BE8D-45D9-875C-4CE0605C9339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79455">
                          <a:off x="0" y="0"/>
                          <a:ext cx="1224213" cy="697145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AFD78BF6-C3A8-4CCD-AC6F-1D40E271B02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79455">
                <a:off x="799931" y="3123501"/>
                <a:ext cx="1224213" cy="697145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68936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B80C58-505C-470F-9C8A-5391B81904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391" t="14268" r="18948" b="14645"/>
          <a:stretch/>
        </p:blipFill>
        <p:spPr>
          <a:xfrm>
            <a:off x="1859281" y="1689018"/>
            <a:ext cx="10332719" cy="4559171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D53D456-BA4F-4261-9577-7E6906F611AA}"/>
              </a:ext>
            </a:extLst>
          </p:cNvPr>
          <p:cNvSpPr/>
          <p:nvPr/>
        </p:nvSpPr>
        <p:spPr>
          <a:xfrm>
            <a:off x="4676277" y="2604977"/>
            <a:ext cx="4629150" cy="2767123"/>
          </a:xfrm>
          <a:prstGeom prst="roundRect">
            <a:avLst/>
          </a:prstGeom>
          <a:solidFill>
            <a:srgbClr val="E562A0"/>
          </a:solidFill>
          <a:ln w="25400" cap="flat" cmpd="sng" algn="ctr">
            <a:solidFill>
              <a:srgbClr val="E562A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ohinoorArabic-Semibold" panose="00000700000000000000" pitchFamily="2" charset="-78"/>
                <a:ea typeface="+mn-ea"/>
                <a:cs typeface="KohinoorArabic-Semibold" panose="00000700000000000000" pitchFamily="2" charset="-78"/>
              </a:rPr>
              <a:t>السؤال 2</a:t>
            </a:r>
            <a:endParaRPr kumimoji="0" lang="en-GB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KohinoorArabic-Semibold" panose="00000700000000000000" pitchFamily="2" charset="-78"/>
              <a:ea typeface="+mn-ea"/>
              <a:cs typeface="KohinoorArabic-Semibold" panose="00000700000000000000" pitchFamily="2" charset="-78"/>
            </a:endParaRPr>
          </a:p>
        </p:txBody>
      </p:sp>
      <p:pic>
        <p:nvPicPr>
          <p:cNvPr id="5" name="Picture 2" descr="Vector Video Camera Icon, Camera Clipart, Camera Icons, Video Icons PNG and  Vector with Transparent Background for Free Download">
            <a:extLst>
              <a:ext uri="{FF2B5EF4-FFF2-40B4-BE49-F238E27FC236}">
                <a16:creationId xmlns:a16="http://schemas.microsoft.com/office/drawing/2014/main" id="{29454E7D-E70D-4F43-9137-D06129B68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49708">
            <a:off x="-146022" y="1648719"/>
            <a:ext cx="4233530" cy="423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CB9A7EBB-3FA5-4ECB-9EDF-14051A6D7E0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47687762"/>
                  </p:ext>
                </p:extLst>
              </p:nvPr>
            </p:nvGraphicFramePr>
            <p:xfrm rot="20118709">
              <a:off x="1051636" y="3950310"/>
              <a:ext cx="1422858" cy="866536"/>
            </p:xfrm>
            <a:graphic>
              <a:graphicData uri="http://schemas.microsoft.com/office/powerpoint/2016/slidezoom">
                <pslz:sldZm>
                  <pslz:sldZmObj sldId="256" cId="0">
                    <pslz:zmPr id="{6035BBAA-EFB3-411C-BCB4-F4E0F1F4705A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118709">
                          <a:off x="0" y="0"/>
                          <a:ext cx="1422858" cy="866536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CB9A7EBB-3FA5-4ECB-9EDF-14051A6D7E0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20118709">
                <a:off x="1051636" y="3950310"/>
                <a:ext cx="1422858" cy="866536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31297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8A4C84-8F77-4C4D-A08F-8617CE52D1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391" t="14268" r="18948" b="14645"/>
          <a:stretch/>
        </p:blipFill>
        <p:spPr>
          <a:xfrm>
            <a:off x="2931127" y="1543650"/>
            <a:ext cx="9493283" cy="4626689"/>
          </a:xfrm>
          <a:prstGeom prst="rect">
            <a:avLst/>
          </a:prstGeom>
        </p:spPr>
      </p:pic>
      <p:pic>
        <p:nvPicPr>
          <p:cNvPr id="4" name="Picture 2" descr="Vector Video Camera Icon, Camera Clipart, Camera Icons, Video Icons PNG and  Vector with Transparent Background for Free Download">
            <a:extLst>
              <a:ext uri="{FF2B5EF4-FFF2-40B4-BE49-F238E27FC236}">
                <a16:creationId xmlns:a16="http://schemas.microsoft.com/office/drawing/2014/main" id="{B132540E-F476-44C7-A4BC-26F1C69BA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90338">
            <a:off x="470483" y="2021328"/>
            <a:ext cx="4035657" cy="403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730AE75-67B3-4D2E-B5B1-968EB0C5A336}"/>
              </a:ext>
            </a:extLst>
          </p:cNvPr>
          <p:cNvSpPr/>
          <p:nvPr/>
        </p:nvSpPr>
        <p:spPr>
          <a:xfrm>
            <a:off x="5554980" y="2617470"/>
            <a:ext cx="4103370" cy="2548890"/>
          </a:xfrm>
          <a:prstGeom prst="roundRect">
            <a:avLst/>
          </a:prstGeom>
          <a:solidFill>
            <a:srgbClr val="E562A0"/>
          </a:solidFill>
          <a:ln w="25400" cap="flat" cmpd="sng" algn="ctr">
            <a:solidFill>
              <a:srgbClr val="E562A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ohinoorArabic-Semibold" panose="00000700000000000000" pitchFamily="2" charset="-78"/>
                <a:ea typeface="+mn-ea"/>
                <a:cs typeface="KohinoorArabic-Semibold" panose="00000700000000000000" pitchFamily="2" charset="-78"/>
              </a:rPr>
              <a:t>السؤال 3</a:t>
            </a:r>
            <a:endParaRPr kumimoji="0" lang="en-GB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KohinoorArabic-Semibold" panose="00000700000000000000" pitchFamily="2" charset="-78"/>
              <a:ea typeface="+mn-ea"/>
              <a:cs typeface="KohinoorArabic-Semibold" panose="00000700000000000000" pitchFamily="2" charset="-78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C59E9715-A665-40E3-926C-1035F3D9617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44612418"/>
                  </p:ext>
                </p:extLst>
              </p:nvPr>
            </p:nvGraphicFramePr>
            <p:xfrm rot="20024017">
              <a:off x="1542424" y="4194810"/>
              <a:ext cx="1483360" cy="834390"/>
            </p:xfrm>
            <a:graphic>
              <a:graphicData uri="http://schemas.microsoft.com/office/powerpoint/2016/slidezoom">
                <pslz:sldZm>
                  <pslz:sldZmObj sldId="256" cId="0">
                    <pslz:zmPr id="{432F54D3-1CC1-4638-A191-455EE9EB5E78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024017">
                          <a:off x="0" y="0"/>
                          <a:ext cx="1483360" cy="83439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C59E9715-A665-40E3-926C-1035F3D9617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20024017">
                <a:off x="1542424" y="4194810"/>
                <a:ext cx="1483360" cy="83439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87863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8A4C84-8F77-4C4D-A08F-8617CE52D1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391" t="14268" r="18948" b="14645"/>
          <a:stretch/>
        </p:blipFill>
        <p:spPr>
          <a:xfrm>
            <a:off x="2087917" y="1499648"/>
            <a:ext cx="10259266" cy="420775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730AE75-67B3-4D2E-B5B1-968EB0C5A336}"/>
              </a:ext>
            </a:extLst>
          </p:cNvPr>
          <p:cNvSpPr/>
          <p:nvPr/>
        </p:nvSpPr>
        <p:spPr>
          <a:xfrm>
            <a:off x="4929627" y="2364412"/>
            <a:ext cx="4575846" cy="2503169"/>
          </a:xfrm>
          <a:prstGeom prst="roundRect">
            <a:avLst/>
          </a:prstGeom>
          <a:solidFill>
            <a:srgbClr val="E562A0"/>
          </a:solidFill>
          <a:ln w="25400" cap="flat" cmpd="sng" algn="ctr">
            <a:solidFill>
              <a:srgbClr val="E562A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KohinoorArabic-Semibold" panose="00000700000000000000" pitchFamily="2" charset="-78"/>
                <a:cs typeface="KohinoorArabic-Semibold" panose="00000700000000000000" pitchFamily="2" charset="-78"/>
              </a:rPr>
              <a:t>السؤال 4</a:t>
            </a:r>
            <a:endParaRPr kumimoji="0" lang="en-GB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KohinoorArabic-Semibold" panose="00000700000000000000" pitchFamily="2" charset="-78"/>
              <a:cs typeface="KohinoorArabic-Semibold" panose="00000700000000000000" pitchFamily="2" charset="-78"/>
            </a:endParaRPr>
          </a:p>
        </p:txBody>
      </p:sp>
      <p:pic>
        <p:nvPicPr>
          <p:cNvPr id="4" name="Picture 2" descr="Vector Video Camera Icon, Camera Clipart, Camera Icons, Video Icons PNG and  Vector with Transparent Background for Free Download">
            <a:extLst>
              <a:ext uri="{FF2B5EF4-FFF2-40B4-BE49-F238E27FC236}">
                <a16:creationId xmlns:a16="http://schemas.microsoft.com/office/drawing/2014/main" id="{B132540E-F476-44C7-A4BC-26F1C69BA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2190">
            <a:off x="73686" y="1512451"/>
            <a:ext cx="3416017" cy="341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CD616995-2FE8-4285-B29A-5B78533396E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91940354"/>
                  </p:ext>
                </p:extLst>
              </p:nvPr>
            </p:nvGraphicFramePr>
            <p:xfrm rot="1045034">
              <a:off x="762321" y="3167969"/>
              <a:ext cx="1165810" cy="700992"/>
            </p:xfrm>
            <a:graphic>
              <a:graphicData uri="http://schemas.microsoft.com/office/powerpoint/2016/slidezoom">
                <pslz:sldZm>
                  <pslz:sldZmObj sldId="256" cId="0">
                    <pslz:zmPr id="{2684DB2E-3083-4298-8C05-A6A517D047CF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45034">
                          <a:off x="0" y="0"/>
                          <a:ext cx="1165810" cy="7009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CD616995-2FE8-4285-B29A-5B78533396E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45034">
                <a:off x="762321" y="3167969"/>
                <a:ext cx="1165810" cy="70099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971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eteorology School Center by Slidesgo">
  <a:themeElements>
    <a:clrScheme name="Simple Light">
      <a:dk1>
        <a:srgbClr val="1F191B"/>
      </a:dk1>
      <a:lt1>
        <a:srgbClr val="EAE7D7"/>
      </a:lt1>
      <a:dk2>
        <a:srgbClr val="40A0B7"/>
      </a:dk2>
      <a:lt2>
        <a:srgbClr val="275DA0"/>
      </a:lt2>
      <a:accent1>
        <a:srgbClr val="217D5B"/>
      </a:accent1>
      <a:accent2>
        <a:srgbClr val="DF583F"/>
      </a:accent2>
      <a:accent3>
        <a:srgbClr val="DF92B9"/>
      </a:accent3>
      <a:accent4>
        <a:srgbClr val="F1B538"/>
      </a:accent4>
      <a:accent5>
        <a:srgbClr val="1F191B"/>
      </a:accent5>
      <a:accent6>
        <a:srgbClr val="EAE7D7"/>
      </a:accent6>
      <a:hlink>
        <a:srgbClr val="1F191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15</Words>
  <Application>Microsoft Office PowerPoint</Application>
  <PresentationFormat>Widescreen</PresentationFormat>
  <Paragraphs>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 Alloy Ink</vt:lpstr>
      <vt:lpstr>Abdo Logo</vt:lpstr>
      <vt:lpstr>Arial</vt:lpstr>
      <vt:lpstr>Barlow</vt:lpstr>
      <vt:lpstr>Calibri</vt:lpstr>
      <vt:lpstr>Cookie</vt:lpstr>
      <vt:lpstr>KohinoorArabic-Semibold</vt:lpstr>
      <vt:lpstr>Meteorology School Center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ايناس عبدالرحمن ضيف عبدالرحمن</dc:creator>
  <cp:lastModifiedBy>ايناس عبدالرحمن ضيف عبدالرحمن</cp:lastModifiedBy>
  <cp:revision>7</cp:revision>
  <dcterms:created xsi:type="dcterms:W3CDTF">2021-01-31T06:10:28Z</dcterms:created>
  <dcterms:modified xsi:type="dcterms:W3CDTF">2021-06-07T17:23:26Z</dcterms:modified>
</cp:coreProperties>
</file>